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6" r:id="rId3"/>
    <p:sldId id="265" r:id="rId4"/>
    <p:sldId id="309" r:id="rId5"/>
    <p:sldId id="264" r:id="rId6"/>
    <p:sldId id="311" r:id="rId7"/>
    <p:sldId id="270" r:id="rId8"/>
    <p:sldId id="271" r:id="rId9"/>
    <p:sldId id="272" r:id="rId10"/>
    <p:sldId id="274" r:id="rId11"/>
    <p:sldId id="314" r:id="rId12"/>
    <p:sldId id="276" r:id="rId13"/>
    <p:sldId id="277" r:id="rId14"/>
    <p:sldId id="308" r:id="rId15"/>
    <p:sldId id="310" r:id="rId16"/>
    <p:sldId id="312" r:id="rId17"/>
    <p:sldId id="284" r:id="rId18"/>
    <p:sldId id="285" r:id="rId19"/>
    <p:sldId id="286" r:id="rId20"/>
    <p:sldId id="307" r:id="rId21"/>
    <p:sldId id="313" r:id="rId22"/>
    <p:sldId id="294" r:id="rId23"/>
    <p:sldId id="297" r:id="rId24"/>
    <p:sldId id="296" r:id="rId25"/>
    <p:sldId id="258" r:id="rId26"/>
    <p:sldId id="315" r:id="rId27"/>
    <p:sldId id="305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2D"/>
    <a:srgbClr val="FD2D56"/>
    <a:srgbClr val="121130"/>
    <a:srgbClr val="F8F8F8"/>
    <a:srgbClr val="D9003D"/>
    <a:srgbClr val="3C385B"/>
    <a:srgbClr val="B50025"/>
    <a:srgbClr val="9993BC"/>
    <a:srgbClr val="69638A"/>
    <a:srgbClr val="CCC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95226" autoAdjust="0"/>
  </p:normalViewPr>
  <p:slideViewPr>
    <p:cSldViewPr snapToGrid="0" showGuides="1">
      <p:cViewPr varScale="1">
        <p:scale>
          <a:sx n="86" d="100"/>
          <a:sy n="86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21233A0-C7A5-EF63-21AD-68B280896F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2" y="4836160"/>
            <a:ext cx="11090275" cy="42164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seu subtítulo aqui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DD66B584-C52F-26CB-DA03-A3079B6D9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5285740"/>
            <a:ext cx="11090275" cy="80708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pt-BR" dirty="0"/>
              <a:t>seu título aqui</a:t>
            </a:r>
          </a:p>
        </p:txBody>
      </p:sp>
    </p:spTree>
    <p:extLst>
      <p:ext uri="{BB962C8B-B14F-4D97-AF65-F5344CB8AC3E}">
        <p14:creationId xmlns:p14="http://schemas.microsoft.com/office/powerpoint/2010/main" val="298919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33" userDrawn="1">
          <p15:clr>
            <a:srgbClr val="FBAE40"/>
          </p15:clr>
        </p15:guide>
        <p15:guide id="2" orient="horz" pos="255" userDrawn="1">
          <p15:clr>
            <a:srgbClr val="FBAE40"/>
          </p15:clr>
        </p15:guide>
        <p15:guide id="3" orient="horz" pos="3838" userDrawn="1">
          <p15:clr>
            <a:srgbClr val="FBAE40"/>
          </p15:clr>
        </p15:guide>
        <p15:guide id="4" pos="3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C60B8-B392-180B-64E4-0AC04839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547D84-49C8-C73F-C5F9-AD13C479A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74400E-28A8-0650-F3AB-7DD12A17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728FA-5225-4CE4-812C-DA4241A138FB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5CB0C3-E37F-3C7E-9290-23BBB82D1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569D0A-49B6-62AB-8460-1DE0FED8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FAC68-0F82-4AE1-BA24-C1D056BE6A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75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6DF995-4017-922A-74AF-6F5571E71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001437-A1DE-A033-F1AD-D5E9D1F47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A23BE6-D87B-1E3E-938B-25563B9D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728FA-5225-4CE4-812C-DA4241A138FB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29F7E9-A378-D68E-0CED-A312181E8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42C53C-C089-0AF9-79B2-7AE7AF1C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FAC68-0F82-4AE1-BA24-C1D056BE6A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54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0DAE3-5130-625A-2ED0-FE93542F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04814"/>
            <a:ext cx="11090275" cy="81052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D0F8AE-11F7-92A3-E58A-4073799E4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20668"/>
            <a:ext cx="1300480" cy="2927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CF2883-F336-7D32-E2CC-0D9A2F9C87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48985" y="-385788"/>
            <a:ext cx="1177197" cy="3416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77C98F-6ADC-D896-2B27-AD890EE53E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26200" y="-410455"/>
            <a:ext cx="1300480" cy="36628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76C743-7807-FFC7-2B4A-43B976EF74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26698" y="-466316"/>
            <a:ext cx="1465363" cy="44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71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pos="3838" userDrawn="1">
          <p15:clr>
            <a:srgbClr val="FBAE40"/>
          </p15:clr>
        </p15:guide>
        <p15:guide id="4" pos="733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DCFE3-1D47-2874-4191-1D7DE406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800120-DBEC-E5FF-57C0-C121E7806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EA3686-D3B8-F821-DED4-9123AD2C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728FA-5225-4CE4-812C-DA4241A138FB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442B17-8002-F9FF-AEC7-DBE696B2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EBE916-85F8-D9C7-989A-D0EDA569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FAC68-0F82-4AE1-BA24-C1D056BE6A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535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C297F-D7A2-025A-542B-74064775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0E561B-7B89-52B0-47B9-22F938455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AA3669-DE6D-A186-9768-73561336C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728FA-5225-4CE4-812C-DA4241A138FB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76E49F-8392-DC94-98D8-60783BD7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5E4F3F-330E-E164-68BC-EB987379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FAC68-0F82-4AE1-BA24-C1D056BE6A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626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1869B-32B2-F531-68BD-1102C9D4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6D4573-7D13-46CB-7498-A9F1AACBD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AB9DA1-0950-0ADB-EB99-C720D229E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2E227A-49FE-EDE6-7355-CEF0F15D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728FA-5225-4CE4-812C-DA4241A138FB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5CE3D3-126D-DFF6-C182-C77D1598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43EFA0-F1E7-B68B-408C-6898178D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FAC68-0F82-4AE1-BA24-C1D056BE6A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60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9B1EE-A7E1-A1E5-F42C-095939B3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E05CCB-11CF-A179-7CF9-82FFB1FFB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075332-3236-E2DA-46A6-42E62E297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5900E0-9BB5-EC41-E18B-A40C8614D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D04149-4198-C370-AD8B-C5BE1BC04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0822473-B64A-6C02-317F-21F780A4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728FA-5225-4CE4-812C-DA4241A138FB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7FE83F8-EDCA-E665-8378-970963CD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331045-4425-BCE8-CA75-6211B522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FAC68-0F82-4AE1-BA24-C1D056BE6A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75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B0B80A2-4191-FC06-4DB7-B2A84CDB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728FA-5225-4CE4-812C-DA4241A138FB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AD49EF2-5661-82E6-D4D2-50C255EB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FB4E49-3DF5-C900-2056-66FA1643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FAC68-0F82-4AE1-BA24-C1D056BE6A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628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3421D-B5D1-EFCA-F29E-5CAB00F2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5B5870-2844-A83E-567C-250ACEF7E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FC1890-A880-3F96-6E20-D32A5734D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0ABFFD-0F0D-40FA-32B1-58ACE957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728FA-5225-4CE4-812C-DA4241A138FB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8DB57F-F834-DA27-AD0F-7034380A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D34254-E298-298E-C2B8-903A9DF2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FAC68-0F82-4AE1-BA24-C1D056BE6A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56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222D7-2D24-46FB-0A24-ECC909AFB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83E47B-F652-5513-065E-3683B494B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A1FCCF-8C99-165C-01C7-E5CEB53C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7A1E4E-CE21-4B4D-0394-11D4D3117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728FA-5225-4CE4-812C-DA4241A138FB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9C0CA7-7B0B-C816-A82B-590F3C46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339E02-67D3-4688-33D1-6647F14D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FAC68-0F82-4AE1-BA24-C1D056BE6A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28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2A66A45-C388-E1EA-AE24-F074032E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092235-E7C3-4056-6113-098BBB4BF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BAE57F-6A7E-A474-6D40-CD2201FC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728FA-5225-4CE4-812C-DA4241A138FB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3E7E4E-F9CC-0D1A-A613-C8BEF6CFE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B5095E-99C0-72F2-4525-F98E36C6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FAC68-0F82-4AE1-BA24-C1D056BE6A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97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jp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hdphoto" Target="../media/hdphoto2.wdp"/><Relationship Id="rId7" Type="http://schemas.openxmlformats.org/officeDocument/2006/relationships/image" Target="../media/image65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18" Type="http://schemas.openxmlformats.org/officeDocument/2006/relationships/image" Target="../media/image84.png"/><Relationship Id="rId3" Type="http://schemas.openxmlformats.org/officeDocument/2006/relationships/image" Target="../media/image69.svg"/><Relationship Id="rId21" Type="http://schemas.openxmlformats.org/officeDocument/2006/relationships/image" Target="../media/image87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5" Type="http://schemas.openxmlformats.org/officeDocument/2006/relationships/image" Target="../media/image91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24" Type="http://schemas.openxmlformats.org/officeDocument/2006/relationships/image" Target="../media/image90.png"/><Relationship Id="rId5" Type="http://schemas.openxmlformats.org/officeDocument/2006/relationships/image" Target="../media/image71.svg"/><Relationship Id="rId15" Type="http://schemas.openxmlformats.org/officeDocument/2006/relationships/image" Target="../media/image81.svg"/><Relationship Id="rId23" Type="http://schemas.openxmlformats.org/officeDocument/2006/relationships/image" Target="../media/image89.svg"/><Relationship Id="rId10" Type="http://schemas.openxmlformats.org/officeDocument/2006/relationships/image" Target="../media/image76.pn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microsoft.com/office/2007/relationships/hdphoto" Target="../media/hdphoto3.wdp"/><Relationship Id="rId7" Type="http://schemas.openxmlformats.org/officeDocument/2006/relationships/image" Target="../media/image99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22.svg"/><Relationship Id="rId5" Type="http://schemas.openxmlformats.org/officeDocument/2006/relationships/image" Target="../media/image97.svg"/><Relationship Id="rId10" Type="http://schemas.openxmlformats.org/officeDocument/2006/relationships/image" Target="../media/image21.pn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Relationship Id="rId9" Type="http://schemas.openxmlformats.org/officeDocument/2006/relationships/image" Target="../media/image109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D17A3D7A-E9CC-7030-867C-258D00D93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05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andando na rua de uma cidade&#10;&#10;Descrição gerada automaticamente">
            <a:extLst>
              <a:ext uri="{FF2B5EF4-FFF2-40B4-BE49-F238E27FC236}">
                <a16:creationId xmlns:a16="http://schemas.microsoft.com/office/drawing/2014/main" id="{CC54E362-7A16-C83C-7377-BFE7EF5F2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67"/>
          <a:stretch/>
        </p:blipFill>
        <p:spPr>
          <a:xfrm>
            <a:off x="0" y="3542172"/>
            <a:ext cx="12192000" cy="3315827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597FDCF-DA45-6CBF-59E8-3A5B2B882AC9}"/>
              </a:ext>
            </a:extLst>
          </p:cNvPr>
          <p:cNvSpPr/>
          <p:nvPr/>
        </p:nvSpPr>
        <p:spPr>
          <a:xfrm>
            <a:off x="457201" y="2801894"/>
            <a:ext cx="11277600" cy="3517626"/>
          </a:xfrm>
          <a:prstGeom prst="roundRect">
            <a:avLst>
              <a:gd name="adj" fmla="val 50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2A26B3-5137-FB8F-5972-48CFD80A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E8EC83D-1E9B-5EC6-0AD1-3C058635ED5C}"/>
              </a:ext>
            </a:extLst>
          </p:cNvPr>
          <p:cNvGrpSpPr/>
          <p:nvPr/>
        </p:nvGrpSpPr>
        <p:grpSpPr>
          <a:xfrm>
            <a:off x="630761" y="1262028"/>
            <a:ext cx="3541744" cy="4761189"/>
            <a:chOff x="630761" y="1262028"/>
            <a:chExt cx="3541744" cy="476118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189619D-B210-2341-C397-0FBDDB21B843}"/>
                </a:ext>
              </a:extLst>
            </p:cNvPr>
            <p:cNvSpPr/>
            <p:nvPr/>
          </p:nvSpPr>
          <p:spPr>
            <a:xfrm>
              <a:off x="1199214" y="1262028"/>
              <a:ext cx="2395960" cy="914400"/>
            </a:xfrm>
            <a:prstGeom prst="roundRect">
              <a:avLst/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+mj-lt"/>
                </a:rPr>
                <a:t>Lorem ipsum dolor sit amet</a:t>
              </a:r>
              <a:endParaRPr lang="pt-BR" sz="1600" b="1" dirty="0">
                <a:latin typeface="+mj-lt"/>
              </a:endParaRPr>
            </a:p>
          </p:txBody>
        </p: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BFFEB0AE-7D42-3FC2-8D95-569D64DC9B95}"/>
                </a:ext>
              </a:extLst>
            </p:cNvPr>
            <p:cNvGrpSpPr/>
            <p:nvPr/>
          </p:nvGrpSpPr>
          <p:grpSpPr>
            <a:xfrm>
              <a:off x="630761" y="2937721"/>
              <a:ext cx="3541744" cy="3085496"/>
              <a:chOff x="630761" y="2937721"/>
              <a:chExt cx="3541744" cy="3085496"/>
            </a:xfrm>
          </p:grpSpPr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6689CAF6-4764-055D-5F4D-CE374EA56D14}"/>
                  </a:ext>
                </a:extLst>
              </p:cNvPr>
              <p:cNvSpPr/>
              <p:nvPr/>
            </p:nvSpPr>
            <p:spPr>
              <a:xfrm>
                <a:off x="630761" y="2937721"/>
                <a:ext cx="3541744" cy="3085496"/>
              </a:xfrm>
              <a:prstGeom prst="roundRect">
                <a:avLst>
                  <a:gd name="adj" fmla="val 4726"/>
                </a:avLst>
              </a:prstGeom>
              <a:solidFill>
                <a:srgbClr val="121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63A72FE5-092C-E38A-6B93-1E6CF95BEC28}"/>
                  </a:ext>
                </a:extLst>
              </p:cNvPr>
              <p:cNvSpPr txBox="1"/>
              <p:nvPr/>
            </p:nvSpPr>
            <p:spPr>
              <a:xfrm>
                <a:off x="1729088" y="3205746"/>
                <a:ext cx="2233466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pt-BR" sz="1100" dirty="0">
                    <a:solidFill>
                      <a:schemeClr val="bg1"/>
                    </a:solidFill>
                  </a:rPr>
                  <a:t>Lorem ipsum dolor sit amet, consectetuer adipiscing elit.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Maecenas</a:t>
                </a:r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porttitor</a:t>
                </a:r>
                <a:r>
                  <a:rPr lang="pt-BR" sz="11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6F6C8002-2F51-1B88-BB96-5F7F1F17B7B9}"/>
                  </a:ext>
                </a:extLst>
              </p:cNvPr>
              <p:cNvGrpSpPr/>
              <p:nvPr/>
            </p:nvGrpSpPr>
            <p:grpSpPr>
              <a:xfrm>
                <a:off x="818416" y="3095495"/>
                <a:ext cx="820667" cy="820667"/>
                <a:chOff x="1832610" y="3794760"/>
                <a:chExt cx="998220" cy="998220"/>
              </a:xfrm>
            </p:grpSpPr>
            <p:sp>
              <p:nvSpPr>
                <p:cNvPr id="27" name="Elipse 26">
                  <a:extLst>
                    <a:ext uri="{FF2B5EF4-FFF2-40B4-BE49-F238E27FC236}">
                      <a16:creationId xmlns:a16="http://schemas.microsoft.com/office/drawing/2014/main" id="{02D11D0D-7180-2CFE-DA9E-7245E6D49F69}"/>
                    </a:ext>
                  </a:extLst>
                </p:cNvPr>
                <p:cNvSpPr/>
                <p:nvPr/>
              </p:nvSpPr>
              <p:spPr>
                <a:xfrm>
                  <a:off x="1832610" y="3794760"/>
                  <a:ext cx="998220" cy="998220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BABC921E-5ECD-DAB2-AD6B-BDBE86CF1C96}"/>
                    </a:ext>
                  </a:extLst>
                </p:cNvPr>
                <p:cNvSpPr txBox="1"/>
                <p:nvPr/>
              </p:nvSpPr>
              <p:spPr>
                <a:xfrm>
                  <a:off x="1832610" y="4324858"/>
                  <a:ext cx="998220" cy="374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 err="1">
                      <a:solidFill>
                        <a:srgbClr val="121130"/>
                      </a:solidFill>
                    </a:rPr>
                    <a:t>Lorem</a:t>
                  </a:r>
                  <a:r>
                    <a:rPr lang="pt-BR" sz="700" b="1" dirty="0">
                      <a:solidFill>
                        <a:srgbClr val="121130"/>
                      </a:solidFill>
                    </a:rPr>
                    <a:t> ipsum </a:t>
                  </a:r>
                  <a:r>
                    <a:rPr lang="pt-BR" sz="700" b="1" dirty="0" err="1">
                      <a:solidFill>
                        <a:srgbClr val="121130"/>
                      </a:solidFill>
                    </a:rPr>
                    <a:t>dolor</a:t>
                  </a:r>
                  <a:endParaRPr lang="pt-BR" sz="700" b="1" dirty="0">
                    <a:solidFill>
                      <a:srgbClr val="121130"/>
                    </a:solidFill>
                  </a:endParaRPr>
                </a:p>
              </p:txBody>
            </p:sp>
            <p:pic>
              <p:nvPicPr>
                <p:cNvPr id="31" name="Gráfico 30" descr="Seta circular estrutura de tópicos">
                  <a:extLst>
                    <a:ext uri="{FF2B5EF4-FFF2-40B4-BE49-F238E27FC236}">
                      <a16:creationId xmlns:a16="http://schemas.microsoft.com/office/drawing/2014/main" id="{9F3E7178-262B-3C91-9D4C-6346397C8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2918" y="3860472"/>
                  <a:ext cx="477606" cy="477606"/>
                </a:xfrm>
                <a:prstGeom prst="rect">
                  <a:avLst/>
                </a:prstGeom>
              </p:spPr>
            </p:pic>
          </p:grp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AA3F766-4DC8-DBF3-F144-B1B02B49DFBA}"/>
                  </a:ext>
                </a:extLst>
              </p:cNvPr>
              <p:cNvSpPr txBox="1"/>
              <p:nvPr/>
            </p:nvSpPr>
            <p:spPr>
              <a:xfrm>
                <a:off x="1729088" y="4176816"/>
                <a:ext cx="2233466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pt-BR" sz="1100" dirty="0">
                    <a:solidFill>
                      <a:schemeClr val="bg1"/>
                    </a:solidFill>
                  </a:rPr>
                  <a:t>Lorem ipsum dolor sit amet, consectetuer adipiscing elit.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Maecenas</a:t>
                </a:r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porttitor</a:t>
                </a:r>
                <a:r>
                  <a:rPr lang="pt-BR" sz="11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258893F4-1B99-8E2D-DC38-A8F266A04C86}"/>
                  </a:ext>
                </a:extLst>
              </p:cNvPr>
              <p:cNvGrpSpPr/>
              <p:nvPr/>
            </p:nvGrpSpPr>
            <p:grpSpPr>
              <a:xfrm>
                <a:off x="818416" y="4066565"/>
                <a:ext cx="820667" cy="820667"/>
                <a:chOff x="4732896" y="3794760"/>
                <a:chExt cx="998220" cy="998220"/>
              </a:xfrm>
            </p:grpSpPr>
            <p:sp>
              <p:nvSpPr>
                <p:cNvPr id="42" name="Elipse 41">
                  <a:extLst>
                    <a:ext uri="{FF2B5EF4-FFF2-40B4-BE49-F238E27FC236}">
                      <a16:creationId xmlns:a16="http://schemas.microsoft.com/office/drawing/2014/main" id="{A6B1D7C5-F1EF-216D-6D44-1F32A02DC41A}"/>
                    </a:ext>
                  </a:extLst>
                </p:cNvPr>
                <p:cNvSpPr/>
                <p:nvPr/>
              </p:nvSpPr>
              <p:spPr>
                <a:xfrm>
                  <a:off x="4732896" y="3794760"/>
                  <a:ext cx="998220" cy="998220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3567BD3B-0E26-4888-ED15-27D2BF1FAC4B}"/>
                    </a:ext>
                  </a:extLst>
                </p:cNvPr>
                <p:cNvSpPr txBox="1"/>
                <p:nvPr/>
              </p:nvSpPr>
              <p:spPr>
                <a:xfrm>
                  <a:off x="4732896" y="4324858"/>
                  <a:ext cx="998220" cy="374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 err="1">
                      <a:solidFill>
                        <a:srgbClr val="121130"/>
                      </a:solidFill>
                    </a:rPr>
                    <a:t>Lorem</a:t>
                  </a:r>
                  <a:r>
                    <a:rPr lang="pt-BR" sz="700" b="1" dirty="0">
                      <a:solidFill>
                        <a:srgbClr val="121130"/>
                      </a:solidFill>
                    </a:rPr>
                    <a:t> ipsum </a:t>
                  </a:r>
                  <a:r>
                    <a:rPr lang="pt-BR" sz="700" b="1" dirty="0" err="1">
                      <a:solidFill>
                        <a:srgbClr val="121130"/>
                      </a:solidFill>
                    </a:rPr>
                    <a:t>dolor</a:t>
                  </a:r>
                  <a:endParaRPr lang="pt-BR" sz="700" b="1" dirty="0">
                    <a:solidFill>
                      <a:srgbClr val="121130"/>
                    </a:solidFill>
                  </a:endParaRPr>
                </a:p>
              </p:txBody>
            </p:sp>
            <p:pic>
              <p:nvPicPr>
                <p:cNvPr id="46" name="Gráfico 45" descr="Web design estrutura de tópicos">
                  <a:extLst>
                    <a:ext uri="{FF2B5EF4-FFF2-40B4-BE49-F238E27FC236}">
                      <a16:creationId xmlns:a16="http://schemas.microsoft.com/office/drawing/2014/main" id="{C9851B6F-20AF-ADDA-EE69-A4914A64F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3204" y="3860472"/>
                  <a:ext cx="477606" cy="477606"/>
                </a:xfrm>
                <a:prstGeom prst="rect">
                  <a:avLst/>
                </a:prstGeom>
              </p:spPr>
            </p:pic>
          </p:grpSp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0B04C2F4-528C-4222-A60D-A6F3CB3BFE74}"/>
                  </a:ext>
                </a:extLst>
              </p:cNvPr>
              <p:cNvSpPr txBox="1"/>
              <p:nvPr/>
            </p:nvSpPr>
            <p:spPr>
              <a:xfrm>
                <a:off x="1729088" y="5149664"/>
                <a:ext cx="2233466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pt-BR" sz="1100" dirty="0">
                    <a:solidFill>
                      <a:schemeClr val="bg1"/>
                    </a:solidFill>
                  </a:rPr>
                  <a:t>Lorem ipsum dolor sit amet, consectetuer adipiscing elit.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Maecenas</a:t>
                </a:r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porttitor</a:t>
                </a:r>
                <a:r>
                  <a:rPr lang="pt-BR" sz="11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grpSp>
            <p:nvGrpSpPr>
              <p:cNvPr id="16" name="Agrupar 15">
                <a:extLst>
                  <a:ext uri="{FF2B5EF4-FFF2-40B4-BE49-F238E27FC236}">
                    <a16:creationId xmlns:a16="http://schemas.microsoft.com/office/drawing/2014/main" id="{7E741603-907A-730A-BC45-ED621E1470BF}"/>
                  </a:ext>
                </a:extLst>
              </p:cNvPr>
              <p:cNvGrpSpPr/>
              <p:nvPr/>
            </p:nvGrpSpPr>
            <p:grpSpPr>
              <a:xfrm>
                <a:off x="818416" y="5039413"/>
                <a:ext cx="820667" cy="820667"/>
                <a:chOff x="7601713" y="3794760"/>
                <a:chExt cx="998220" cy="998220"/>
              </a:xfrm>
            </p:grpSpPr>
            <p:sp>
              <p:nvSpPr>
                <p:cNvPr id="51" name="Elipse 50">
                  <a:extLst>
                    <a:ext uri="{FF2B5EF4-FFF2-40B4-BE49-F238E27FC236}">
                      <a16:creationId xmlns:a16="http://schemas.microsoft.com/office/drawing/2014/main" id="{0E01500F-E621-E63E-4D93-4DD2629B4FD2}"/>
                    </a:ext>
                  </a:extLst>
                </p:cNvPr>
                <p:cNvSpPr/>
                <p:nvPr/>
              </p:nvSpPr>
              <p:spPr>
                <a:xfrm>
                  <a:off x="7601713" y="3794760"/>
                  <a:ext cx="998220" cy="998220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3763F632-A747-067D-1A82-612988D5BDB6}"/>
                    </a:ext>
                  </a:extLst>
                </p:cNvPr>
                <p:cNvSpPr txBox="1"/>
                <p:nvPr/>
              </p:nvSpPr>
              <p:spPr>
                <a:xfrm>
                  <a:off x="7601713" y="4324858"/>
                  <a:ext cx="998220" cy="374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 err="1">
                      <a:solidFill>
                        <a:srgbClr val="121130"/>
                      </a:solidFill>
                    </a:rPr>
                    <a:t>Lorem</a:t>
                  </a:r>
                  <a:r>
                    <a:rPr lang="pt-BR" sz="700" b="1" dirty="0">
                      <a:solidFill>
                        <a:srgbClr val="121130"/>
                      </a:solidFill>
                    </a:rPr>
                    <a:t> ipsum </a:t>
                  </a:r>
                  <a:r>
                    <a:rPr lang="pt-BR" sz="700" b="1" dirty="0" err="1">
                      <a:solidFill>
                        <a:srgbClr val="121130"/>
                      </a:solidFill>
                    </a:rPr>
                    <a:t>dolor</a:t>
                  </a:r>
                  <a:endParaRPr lang="pt-BR" sz="700" b="1" dirty="0">
                    <a:solidFill>
                      <a:srgbClr val="121130"/>
                    </a:solidFill>
                  </a:endParaRPr>
                </a:p>
              </p:txBody>
            </p:sp>
            <p:pic>
              <p:nvPicPr>
                <p:cNvPr id="56" name="Gráfico 55" descr="Bloqueio estrutura de tópicos">
                  <a:extLst>
                    <a:ext uri="{FF2B5EF4-FFF2-40B4-BE49-F238E27FC236}">
                      <a16:creationId xmlns:a16="http://schemas.microsoft.com/office/drawing/2014/main" id="{CC7C9ABE-127A-3EF7-2785-E92BD6865F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62021" y="3860472"/>
                  <a:ext cx="477606" cy="47760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6C1D1F5E-D000-54D7-CB3F-B9928A972E06}"/>
                </a:ext>
              </a:extLst>
            </p:cNvPr>
            <p:cNvCxnSpPr>
              <a:cxnSpLocks/>
              <a:stCxn id="5" idx="2"/>
              <a:endCxn id="21" idx="0"/>
            </p:cNvCxnSpPr>
            <p:nvPr/>
          </p:nvCxnSpPr>
          <p:spPr>
            <a:xfrm>
              <a:off x="2397194" y="2176428"/>
              <a:ext cx="4439" cy="761293"/>
            </a:xfrm>
            <a:prstGeom prst="line">
              <a:avLst/>
            </a:prstGeom>
            <a:ln w="76200">
              <a:solidFill>
                <a:srgbClr val="1211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E4291D5-9F1C-CB50-D977-5C9901623F31}"/>
                </a:ext>
              </a:extLst>
            </p:cNvPr>
            <p:cNvSpPr/>
            <p:nvPr/>
          </p:nvSpPr>
          <p:spPr>
            <a:xfrm>
              <a:off x="953908" y="2311563"/>
              <a:ext cx="2886572" cy="490331"/>
            </a:xfrm>
            <a:prstGeom prst="roundRect">
              <a:avLst>
                <a:gd name="adj" fmla="val 29876"/>
              </a:avLst>
            </a:prstGeom>
            <a:solidFill>
              <a:srgbClr val="FF7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dirty="0"/>
                <a:t>Lorem ipsum</a:t>
              </a:r>
              <a:endParaRPr lang="pt-BR" sz="1600" dirty="0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5D1A753-A737-2FBD-FAE7-86EB3D2813FC}"/>
              </a:ext>
            </a:extLst>
          </p:cNvPr>
          <p:cNvGrpSpPr/>
          <p:nvPr/>
        </p:nvGrpSpPr>
        <p:grpSpPr>
          <a:xfrm>
            <a:off x="4329567" y="1262028"/>
            <a:ext cx="3541744" cy="4761189"/>
            <a:chOff x="4329567" y="1262028"/>
            <a:chExt cx="3541744" cy="4761189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D5140E80-E2AC-38DE-431B-3FD956404A29}"/>
                </a:ext>
              </a:extLst>
            </p:cNvPr>
            <p:cNvSpPr/>
            <p:nvPr/>
          </p:nvSpPr>
          <p:spPr>
            <a:xfrm>
              <a:off x="4902459" y="1262028"/>
              <a:ext cx="2395960" cy="914400"/>
            </a:xfrm>
            <a:prstGeom prst="roundRect">
              <a:avLst/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 err="1">
                  <a:latin typeface="+mj-lt"/>
                </a:rPr>
                <a:t>Consectetuer</a:t>
              </a:r>
              <a:r>
                <a:rPr lang="pt-BR" sz="1600" b="1" dirty="0">
                  <a:latin typeface="+mj-lt"/>
                </a:rPr>
                <a:t> </a:t>
              </a:r>
              <a:r>
                <a:rPr lang="pt-BR" sz="1600" b="1" dirty="0" err="1">
                  <a:latin typeface="+mj-lt"/>
                </a:rPr>
                <a:t>adipiscing</a:t>
              </a:r>
              <a:r>
                <a:rPr lang="pt-BR" sz="1600" b="1" dirty="0">
                  <a:latin typeface="+mj-lt"/>
                </a:rPr>
                <a:t> </a:t>
              </a:r>
              <a:r>
                <a:rPr lang="pt-BR" sz="1600" b="1" dirty="0" err="1">
                  <a:latin typeface="+mj-lt"/>
                </a:rPr>
                <a:t>elit</a:t>
              </a:r>
              <a:endParaRPr lang="pt-BR" sz="1600" b="1" dirty="0">
                <a:latin typeface="+mj-lt"/>
              </a:endParaRPr>
            </a:p>
          </p:txBody>
        </p: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5DD2C53F-BB14-8528-DCB8-AD2810AC1C4A}"/>
                </a:ext>
              </a:extLst>
            </p:cNvPr>
            <p:cNvGrpSpPr/>
            <p:nvPr/>
          </p:nvGrpSpPr>
          <p:grpSpPr>
            <a:xfrm>
              <a:off x="4329567" y="2937721"/>
              <a:ext cx="3541744" cy="3085496"/>
              <a:chOff x="4329567" y="2937721"/>
              <a:chExt cx="3541744" cy="3085496"/>
            </a:xfrm>
          </p:grpSpPr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E21E30BA-5E8C-A5A1-18F7-0E6A0263F22E}"/>
                  </a:ext>
                </a:extLst>
              </p:cNvPr>
              <p:cNvSpPr/>
              <p:nvPr/>
            </p:nvSpPr>
            <p:spPr>
              <a:xfrm>
                <a:off x="4329567" y="2937721"/>
                <a:ext cx="3541744" cy="3085496"/>
              </a:xfrm>
              <a:prstGeom prst="roundRect">
                <a:avLst>
                  <a:gd name="adj" fmla="val 4726"/>
                </a:avLst>
              </a:prstGeom>
              <a:solidFill>
                <a:srgbClr val="121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594D594-807A-4117-54A1-9A23BB114DEA}"/>
                  </a:ext>
                </a:extLst>
              </p:cNvPr>
              <p:cNvSpPr txBox="1"/>
              <p:nvPr/>
            </p:nvSpPr>
            <p:spPr>
              <a:xfrm>
                <a:off x="5427894" y="3205746"/>
                <a:ext cx="2233466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pt-BR" sz="1100" dirty="0">
                    <a:solidFill>
                      <a:schemeClr val="bg1"/>
                    </a:solidFill>
                  </a:rPr>
                  <a:t>Lorem ipsum dolor sit amet, consectetuer adipiscing elit.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Maecenas</a:t>
                </a:r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porttitor</a:t>
                </a:r>
                <a:r>
                  <a:rPr lang="pt-BR" sz="11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grpSp>
            <p:nvGrpSpPr>
              <p:cNvPr id="38" name="Agrupar 37">
                <a:extLst>
                  <a:ext uri="{FF2B5EF4-FFF2-40B4-BE49-F238E27FC236}">
                    <a16:creationId xmlns:a16="http://schemas.microsoft.com/office/drawing/2014/main" id="{59A98BD4-96BE-0EF0-FF32-3D9D0C041CCD}"/>
                  </a:ext>
                </a:extLst>
              </p:cNvPr>
              <p:cNvGrpSpPr/>
              <p:nvPr/>
            </p:nvGrpSpPr>
            <p:grpSpPr>
              <a:xfrm>
                <a:off x="4517222" y="3095495"/>
                <a:ext cx="820667" cy="820667"/>
                <a:chOff x="1832610" y="3794760"/>
                <a:chExt cx="998220" cy="998220"/>
              </a:xfrm>
            </p:grpSpPr>
            <p:sp>
              <p:nvSpPr>
                <p:cNvPr id="39" name="Elipse 38">
                  <a:extLst>
                    <a:ext uri="{FF2B5EF4-FFF2-40B4-BE49-F238E27FC236}">
                      <a16:creationId xmlns:a16="http://schemas.microsoft.com/office/drawing/2014/main" id="{86189AC8-29E8-F656-0984-DC700E828B03}"/>
                    </a:ext>
                  </a:extLst>
                </p:cNvPr>
                <p:cNvSpPr/>
                <p:nvPr/>
              </p:nvSpPr>
              <p:spPr>
                <a:xfrm>
                  <a:off x="1832610" y="3794760"/>
                  <a:ext cx="998220" cy="998220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42A0C5A5-98BC-434C-9519-FDE9F678F3E3}"/>
                    </a:ext>
                  </a:extLst>
                </p:cNvPr>
                <p:cNvSpPr txBox="1"/>
                <p:nvPr/>
              </p:nvSpPr>
              <p:spPr>
                <a:xfrm>
                  <a:off x="1832610" y="4324858"/>
                  <a:ext cx="998220" cy="374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 err="1">
                      <a:solidFill>
                        <a:srgbClr val="121130"/>
                      </a:solidFill>
                    </a:rPr>
                    <a:t>Lorem</a:t>
                  </a:r>
                  <a:r>
                    <a:rPr lang="pt-BR" sz="700" b="1" dirty="0">
                      <a:solidFill>
                        <a:srgbClr val="121130"/>
                      </a:solidFill>
                    </a:rPr>
                    <a:t> ipsum </a:t>
                  </a:r>
                  <a:r>
                    <a:rPr lang="pt-BR" sz="700" b="1" dirty="0" err="1">
                      <a:solidFill>
                        <a:srgbClr val="121130"/>
                      </a:solidFill>
                    </a:rPr>
                    <a:t>dolor</a:t>
                  </a:r>
                  <a:endParaRPr lang="pt-BR" sz="700" b="1" dirty="0">
                    <a:solidFill>
                      <a:srgbClr val="121130"/>
                    </a:solidFill>
                  </a:endParaRPr>
                </a:p>
              </p:txBody>
            </p:sp>
            <p:pic>
              <p:nvPicPr>
                <p:cNvPr id="41" name="Gráfico 40" descr="Seta circular estrutura de tópicos">
                  <a:extLst>
                    <a:ext uri="{FF2B5EF4-FFF2-40B4-BE49-F238E27FC236}">
                      <a16:creationId xmlns:a16="http://schemas.microsoft.com/office/drawing/2014/main" id="{BF7B0F70-1F15-CDF3-AFF4-26838AECB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2918" y="3860472"/>
                  <a:ext cx="477606" cy="477606"/>
                </a:xfrm>
                <a:prstGeom prst="rect">
                  <a:avLst/>
                </a:prstGeom>
              </p:spPr>
            </p:pic>
          </p:grp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FD9A75E-1EF4-69F6-44A0-1EC1F3F95078}"/>
                  </a:ext>
                </a:extLst>
              </p:cNvPr>
              <p:cNvSpPr txBox="1"/>
              <p:nvPr/>
            </p:nvSpPr>
            <p:spPr>
              <a:xfrm>
                <a:off x="5427894" y="4176816"/>
                <a:ext cx="2233466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pt-BR" sz="1100" dirty="0">
                    <a:solidFill>
                      <a:schemeClr val="bg1"/>
                    </a:solidFill>
                  </a:rPr>
                  <a:t>Lorem ipsum dolor sit amet, consectetuer adipiscing elit.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Maecenas</a:t>
                </a:r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porttitor</a:t>
                </a:r>
                <a:r>
                  <a:rPr lang="pt-BR" sz="11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8B9C9EF2-B204-B41C-465A-71C90D1CB3CE}"/>
                  </a:ext>
                </a:extLst>
              </p:cNvPr>
              <p:cNvGrpSpPr/>
              <p:nvPr/>
            </p:nvGrpSpPr>
            <p:grpSpPr>
              <a:xfrm>
                <a:off x="4517222" y="4066565"/>
                <a:ext cx="820667" cy="820667"/>
                <a:chOff x="4732896" y="3794760"/>
                <a:chExt cx="998220" cy="998220"/>
              </a:xfrm>
            </p:grpSpPr>
            <p:sp>
              <p:nvSpPr>
                <p:cNvPr id="48" name="Elipse 47">
                  <a:extLst>
                    <a:ext uri="{FF2B5EF4-FFF2-40B4-BE49-F238E27FC236}">
                      <a16:creationId xmlns:a16="http://schemas.microsoft.com/office/drawing/2014/main" id="{8F2A1E29-7124-81B1-6517-3E2CFDBB9EC6}"/>
                    </a:ext>
                  </a:extLst>
                </p:cNvPr>
                <p:cNvSpPr/>
                <p:nvPr/>
              </p:nvSpPr>
              <p:spPr>
                <a:xfrm>
                  <a:off x="4732896" y="3794760"/>
                  <a:ext cx="998220" cy="998220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0C39BFE2-4AF1-D590-A4F4-871F08104097}"/>
                    </a:ext>
                  </a:extLst>
                </p:cNvPr>
                <p:cNvSpPr txBox="1"/>
                <p:nvPr/>
              </p:nvSpPr>
              <p:spPr>
                <a:xfrm>
                  <a:off x="4732896" y="4324858"/>
                  <a:ext cx="998220" cy="374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 err="1">
                      <a:solidFill>
                        <a:srgbClr val="121130"/>
                      </a:solidFill>
                    </a:rPr>
                    <a:t>Lorem</a:t>
                  </a:r>
                  <a:r>
                    <a:rPr lang="pt-BR" sz="700" b="1" dirty="0">
                      <a:solidFill>
                        <a:srgbClr val="121130"/>
                      </a:solidFill>
                    </a:rPr>
                    <a:t> ipsum </a:t>
                  </a:r>
                  <a:r>
                    <a:rPr lang="pt-BR" sz="700" b="1" dirty="0" err="1">
                      <a:solidFill>
                        <a:srgbClr val="121130"/>
                      </a:solidFill>
                    </a:rPr>
                    <a:t>dolor</a:t>
                  </a:r>
                  <a:endParaRPr lang="pt-BR" sz="700" b="1" dirty="0">
                    <a:solidFill>
                      <a:srgbClr val="121130"/>
                    </a:solidFill>
                  </a:endParaRPr>
                </a:p>
              </p:txBody>
            </p:sp>
            <p:pic>
              <p:nvPicPr>
                <p:cNvPr id="50" name="Gráfico 49" descr="Web design estrutura de tópicos">
                  <a:extLst>
                    <a:ext uri="{FF2B5EF4-FFF2-40B4-BE49-F238E27FC236}">
                      <a16:creationId xmlns:a16="http://schemas.microsoft.com/office/drawing/2014/main" id="{46CFCED8-C8CE-AF53-4BAC-D1CBEC789C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3204" y="3860472"/>
                  <a:ext cx="477606" cy="477606"/>
                </a:xfrm>
                <a:prstGeom prst="rect">
                  <a:avLst/>
                </a:prstGeom>
              </p:spPr>
            </p:pic>
          </p:grp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3180A2D-BA21-7DA4-EB07-4C2362906DA3}"/>
                  </a:ext>
                </a:extLst>
              </p:cNvPr>
              <p:cNvSpPr txBox="1"/>
              <p:nvPr/>
            </p:nvSpPr>
            <p:spPr>
              <a:xfrm>
                <a:off x="5427894" y="5149664"/>
                <a:ext cx="2233466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pt-BR" sz="1100" dirty="0">
                    <a:solidFill>
                      <a:schemeClr val="bg1"/>
                    </a:solidFill>
                  </a:rPr>
                  <a:t>Lorem ipsum dolor sit amet, consectetuer adipiscing elit.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Maecenas</a:t>
                </a:r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porttitor</a:t>
                </a:r>
                <a:r>
                  <a:rPr lang="pt-BR" sz="11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FCA11B2A-85D4-D3ED-1957-285E433A6075}"/>
                  </a:ext>
                </a:extLst>
              </p:cNvPr>
              <p:cNvGrpSpPr/>
              <p:nvPr/>
            </p:nvGrpSpPr>
            <p:grpSpPr>
              <a:xfrm>
                <a:off x="4517222" y="5039413"/>
                <a:ext cx="820667" cy="820667"/>
                <a:chOff x="7601713" y="3794760"/>
                <a:chExt cx="998220" cy="998220"/>
              </a:xfrm>
            </p:grpSpPr>
            <p:sp>
              <p:nvSpPr>
                <p:cNvPr id="57" name="Elipse 56">
                  <a:extLst>
                    <a:ext uri="{FF2B5EF4-FFF2-40B4-BE49-F238E27FC236}">
                      <a16:creationId xmlns:a16="http://schemas.microsoft.com/office/drawing/2014/main" id="{4AB0EFD5-839C-625B-CACD-3165BA628206}"/>
                    </a:ext>
                  </a:extLst>
                </p:cNvPr>
                <p:cNvSpPr/>
                <p:nvPr/>
              </p:nvSpPr>
              <p:spPr>
                <a:xfrm>
                  <a:off x="7601713" y="3794760"/>
                  <a:ext cx="998220" cy="998220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47B526AA-9E1F-E9C3-5B5F-A8CBF8D193E0}"/>
                    </a:ext>
                  </a:extLst>
                </p:cNvPr>
                <p:cNvSpPr txBox="1"/>
                <p:nvPr/>
              </p:nvSpPr>
              <p:spPr>
                <a:xfrm>
                  <a:off x="7601713" y="4324858"/>
                  <a:ext cx="998220" cy="374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 err="1">
                      <a:solidFill>
                        <a:srgbClr val="121130"/>
                      </a:solidFill>
                    </a:rPr>
                    <a:t>Lorem</a:t>
                  </a:r>
                  <a:r>
                    <a:rPr lang="pt-BR" sz="700" b="1" dirty="0">
                      <a:solidFill>
                        <a:srgbClr val="121130"/>
                      </a:solidFill>
                    </a:rPr>
                    <a:t> ipsum </a:t>
                  </a:r>
                  <a:r>
                    <a:rPr lang="pt-BR" sz="700" b="1" dirty="0" err="1">
                      <a:solidFill>
                        <a:srgbClr val="121130"/>
                      </a:solidFill>
                    </a:rPr>
                    <a:t>dolor</a:t>
                  </a:r>
                  <a:endParaRPr lang="pt-BR" sz="700" b="1" dirty="0">
                    <a:solidFill>
                      <a:srgbClr val="121130"/>
                    </a:solidFill>
                  </a:endParaRPr>
                </a:p>
              </p:txBody>
            </p:sp>
            <p:pic>
              <p:nvPicPr>
                <p:cNvPr id="59" name="Gráfico 58" descr="Bloqueio estrutura de tópicos">
                  <a:extLst>
                    <a:ext uri="{FF2B5EF4-FFF2-40B4-BE49-F238E27FC236}">
                      <a16:creationId xmlns:a16="http://schemas.microsoft.com/office/drawing/2014/main" id="{21253B60-89A7-672C-98BF-292E020285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62021" y="3860472"/>
                  <a:ext cx="477606" cy="47760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2E23B696-BB2A-1A73-4BFC-6308FE314421}"/>
                </a:ext>
              </a:extLst>
            </p:cNvPr>
            <p:cNvCxnSpPr>
              <a:cxnSpLocks/>
              <a:stCxn id="7" idx="2"/>
              <a:endCxn id="36" idx="0"/>
            </p:cNvCxnSpPr>
            <p:nvPr/>
          </p:nvCxnSpPr>
          <p:spPr>
            <a:xfrm>
              <a:off x="6100439" y="2176428"/>
              <a:ext cx="0" cy="761293"/>
            </a:xfrm>
            <a:prstGeom prst="line">
              <a:avLst/>
            </a:prstGeom>
            <a:ln w="76200">
              <a:solidFill>
                <a:srgbClr val="1211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31E6BDEB-C0CF-2B65-DABB-79D7990C5827}"/>
                </a:ext>
              </a:extLst>
            </p:cNvPr>
            <p:cNvSpPr/>
            <p:nvPr/>
          </p:nvSpPr>
          <p:spPr>
            <a:xfrm>
              <a:off x="4657153" y="2311563"/>
              <a:ext cx="2886572" cy="490331"/>
            </a:xfrm>
            <a:prstGeom prst="roundRect">
              <a:avLst>
                <a:gd name="adj" fmla="val 29876"/>
              </a:avLst>
            </a:prstGeom>
            <a:solidFill>
              <a:srgbClr val="FF7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dirty="0"/>
                <a:t>Lorem ipsum</a:t>
              </a:r>
              <a:endParaRPr lang="pt-BR" sz="1600" dirty="0"/>
            </a:p>
          </p:txBody>
        </p:sp>
      </p:grp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24112E1D-AFC1-6F2F-F7ED-73BCE94CA886}"/>
              </a:ext>
            </a:extLst>
          </p:cNvPr>
          <p:cNvSpPr/>
          <p:nvPr/>
        </p:nvSpPr>
        <p:spPr>
          <a:xfrm>
            <a:off x="11735687" y="3315828"/>
            <a:ext cx="457201" cy="464519"/>
          </a:xfrm>
          <a:custGeom>
            <a:avLst/>
            <a:gdLst>
              <a:gd name="connsiteX0" fmla="*/ 0 w 457201"/>
              <a:gd name="connsiteY0" fmla="*/ 0 h 464519"/>
              <a:gd name="connsiteX1" fmla="*/ 457201 w 457201"/>
              <a:gd name="connsiteY1" fmla="*/ 0 h 464519"/>
              <a:gd name="connsiteX2" fmla="*/ 457201 w 457201"/>
              <a:gd name="connsiteY2" fmla="*/ 464509 h 464519"/>
              <a:gd name="connsiteX3" fmla="*/ 453428 w 457201"/>
              <a:gd name="connsiteY3" fmla="*/ 427078 h 464519"/>
              <a:gd name="connsiteX4" fmla="*/ 228601 w 457201"/>
              <a:gd name="connsiteY4" fmla="*/ 243839 h 464519"/>
              <a:gd name="connsiteX5" fmla="*/ 3774 w 457201"/>
              <a:gd name="connsiteY5" fmla="*/ 427078 h 464519"/>
              <a:gd name="connsiteX6" fmla="*/ 0 w 457201"/>
              <a:gd name="connsiteY6" fmla="*/ 464519 h 464519"/>
              <a:gd name="connsiteX7" fmla="*/ 0 w 457201"/>
              <a:gd name="connsiteY7" fmla="*/ 0 h 4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1" h="464519">
                <a:moveTo>
                  <a:pt x="0" y="0"/>
                </a:moveTo>
                <a:lnTo>
                  <a:pt x="457201" y="0"/>
                </a:lnTo>
                <a:lnTo>
                  <a:pt x="457201" y="464509"/>
                </a:lnTo>
                <a:lnTo>
                  <a:pt x="453428" y="427078"/>
                </a:lnTo>
                <a:cubicBezTo>
                  <a:pt x="432029" y="322504"/>
                  <a:pt x="339501" y="243839"/>
                  <a:pt x="228601" y="243839"/>
                </a:cubicBezTo>
                <a:cubicBezTo>
                  <a:pt x="117701" y="243839"/>
                  <a:pt x="25173" y="322504"/>
                  <a:pt x="3774" y="427078"/>
                </a:cubicBezTo>
                <a:lnTo>
                  <a:pt x="0" y="46451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9D2EECC2-754C-CE00-16C9-696642344FA1}"/>
              </a:ext>
            </a:extLst>
          </p:cNvPr>
          <p:cNvSpPr/>
          <p:nvPr/>
        </p:nvSpPr>
        <p:spPr>
          <a:xfrm>
            <a:off x="12192888" y="2236159"/>
            <a:ext cx="889" cy="17639"/>
          </a:xfrm>
          <a:custGeom>
            <a:avLst/>
            <a:gdLst>
              <a:gd name="connsiteX0" fmla="*/ 0 w 889"/>
              <a:gd name="connsiteY0" fmla="*/ 0 h 17639"/>
              <a:gd name="connsiteX1" fmla="*/ 889 w 889"/>
              <a:gd name="connsiteY1" fmla="*/ 8819 h 17639"/>
              <a:gd name="connsiteX2" fmla="*/ 0 w 889"/>
              <a:gd name="connsiteY2" fmla="*/ 17639 h 17639"/>
              <a:gd name="connsiteX3" fmla="*/ 0 w 889"/>
              <a:gd name="connsiteY3" fmla="*/ 0 h 1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" h="17639">
                <a:moveTo>
                  <a:pt x="0" y="0"/>
                </a:moveTo>
                <a:lnTo>
                  <a:pt x="889" y="8819"/>
                </a:lnTo>
                <a:lnTo>
                  <a:pt x="0" y="17639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DB2959B-D488-E8C9-472D-EEE549442D1A}"/>
              </a:ext>
            </a:extLst>
          </p:cNvPr>
          <p:cNvGrpSpPr/>
          <p:nvPr/>
        </p:nvGrpSpPr>
        <p:grpSpPr>
          <a:xfrm>
            <a:off x="8028373" y="1269366"/>
            <a:ext cx="3707314" cy="4753851"/>
            <a:chOff x="8028373" y="1269366"/>
            <a:chExt cx="3707314" cy="4753851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5BB25DFA-A670-A811-059C-CE05180E1AC2}"/>
                </a:ext>
              </a:extLst>
            </p:cNvPr>
            <p:cNvSpPr/>
            <p:nvPr/>
          </p:nvSpPr>
          <p:spPr>
            <a:xfrm>
              <a:off x="8601265" y="1269366"/>
              <a:ext cx="2395960" cy="914400"/>
            </a:xfrm>
            <a:prstGeom prst="roundRect">
              <a:avLst/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 err="1">
                  <a:latin typeface="+mj-lt"/>
                </a:rPr>
                <a:t>Fusce</a:t>
              </a:r>
              <a:r>
                <a:rPr lang="pt-BR" sz="1600" b="1" dirty="0">
                  <a:latin typeface="+mj-lt"/>
                </a:rPr>
                <a:t> </a:t>
              </a:r>
              <a:r>
                <a:rPr lang="pt-BR" sz="1600" b="1" dirty="0" err="1">
                  <a:latin typeface="+mj-lt"/>
                </a:rPr>
                <a:t>posuere</a:t>
              </a:r>
              <a:r>
                <a:rPr lang="pt-BR" sz="1600" b="1" dirty="0">
                  <a:latin typeface="+mj-lt"/>
                </a:rPr>
                <a:t>, magna </a:t>
              </a:r>
              <a:r>
                <a:rPr lang="pt-BR" sz="1600" b="1" dirty="0" err="1">
                  <a:latin typeface="+mj-lt"/>
                </a:rPr>
                <a:t>sed</a:t>
              </a:r>
              <a:endParaRPr lang="pt-BR" sz="1600" b="1" dirty="0">
                <a:latin typeface="+mj-lt"/>
              </a:endParaRPr>
            </a:p>
          </p:txBody>
        </p: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475EBB54-849E-4475-2CA9-D76CE6B59436}"/>
                </a:ext>
              </a:extLst>
            </p:cNvPr>
            <p:cNvGrpSpPr/>
            <p:nvPr/>
          </p:nvGrpSpPr>
          <p:grpSpPr>
            <a:xfrm>
              <a:off x="8028373" y="2937721"/>
              <a:ext cx="3541744" cy="3085496"/>
              <a:chOff x="8028373" y="2937721"/>
              <a:chExt cx="3541744" cy="3085496"/>
            </a:xfrm>
          </p:grpSpPr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id="{A0F2EEB1-A3C8-EF80-0BCA-50D508F84820}"/>
                  </a:ext>
                </a:extLst>
              </p:cNvPr>
              <p:cNvSpPr/>
              <p:nvPr/>
            </p:nvSpPr>
            <p:spPr>
              <a:xfrm>
                <a:off x="8028373" y="2937721"/>
                <a:ext cx="3541744" cy="3085496"/>
              </a:xfrm>
              <a:prstGeom prst="roundRect">
                <a:avLst>
                  <a:gd name="adj" fmla="val 4726"/>
                </a:avLst>
              </a:prstGeom>
              <a:solidFill>
                <a:srgbClr val="121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C40F091C-C06E-C9E4-279E-831817184BA8}"/>
                  </a:ext>
                </a:extLst>
              </p:cNvPr>
              <p:cNvSpPr txBox="1"/>
              <p:nvPr/>
            </p:nvSpPr>
            <p:spPr>
              <a:xfrm>
                <a:off x="9126700" y="3205746"/>
                <a:ext cx="2233466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pt-BR" sz="1100" dirty="0">
                    <a:solidFill>
                      <a:schemeClr val="bg1"/>
                    </a:solidFill>
                  </a:rPr>
                  <a:t>Lorem ipsum dolor sit amet, consectetuer adipiscing elit.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Maecenas</a:t>
                </a:r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porttitor</a:t>
                </a:r>
                <a:r>
                  <a:rPr lang="pt-BR" sz="11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grpSp>
            <p:nvGrpSpPr>
              <p:cNvPr id="67" name="Agrupar 66">
                <a:extLst>
                  <a:ext uri="{FF2B5EF4-FFF2-40B4-BE49-F238E27FC236}">
                    <a16:creationId xmlns:a16="http://schemas.microsoft.com/office/drawing/2014/main" id="{E98ABFD7-9E73-64A0-E746-0C418D92B411}"/>
                  </a:ext>
                </a:extLst>
              </p:cNvPr>
              <p:cNvGrpSpPr/>
              <p:nvPr/>
            </p:nvGrpSpPr>
            <p:grpSpPr>
              <a:xfrm>
                <a:off x="8216028" y="3095495"/>
                <a:ext cx="820667" cy="820667"/>
                <a:chOff x="1832610" y="3794760"/>
                <a:chExt cx="998220" cy="998220"/>
              </a:xfrm>
            </p:grpSpPr>
            <p:sp>
              <p:nvSpPr>
                <p:cNvPr id="68" name="Elipse 67">
                  <a:extLst>
                    <a:ext uri="{FF2B5EF4-FFF2-40B4-BE49-F238E27FC236}">
                      <a16:creationId xmlns:a16="http://schemas.microsoft.com/office/drawing/2014/main" id="{3D7317BB-FA41-C56D-7E58-7BADD52EDF5F}"/>
                    </a:ext>
                  </a:extLst>
                </p:cNvPr>
                <p:cNvSpPr/>
                <p:nvPr/>
              </p:nvSpPr>
              <p:spPr>
                <a:xfrm>
                  <a:off x="1832610" y="3794760"/>
                  <a:ext cx="998220" cy="998220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C0DB6DB2-D3B8-AC75-39E6-5EC18D15B38D}"/>
                    </a:ext>
                  </a:extLst>
                </p:cNvPr>
                <p:cNvSpPr txBox="1"/>
                <p:nvPr/>
              </p:nvSpPr>
              <p:spPr>
                <a:xfrm>
                  <a:off x="1832610" y="4324858"/>
                  <a:ext cx="998220" cy="374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 err="1">
                      <a:solidFill>
                        <a:srgbClr val="121130"/>
                      </a:solidFill>
                    </a:rPr>
                    <a:t>Lorem</a:t>
                  </a:r>
                  <a:r>
                    <a:rPr lang="pt-BR" sz="700" b="1" dirty="0">
                      <a:solidFill>
                        <a:srgbClr val="121130"/>
                      </a:solidFill>
                    </a:rPr>
                    <a:t> ipsum </a:t>
                  </a:r>
                  <a:r>
                    <a:rPr lang="pt-BR" sz="700" b="1" dirty="0" err="1">
                      <a:solidFill>
                        <a:srgbClr val="121130"/>
                      </a:solidFill>
                    </a:rPr>
                    <a:t>dolor</a:t>
                  </a:r>
                  <a:endParaRPr lang="pt-BR" sz="700" b="1" dirty="0">
                    <a:solidFill>
                      <a:srgbClr val="121130"/>
                    </a:solidFill>
                  </a:endParaRPr>
                </a:p>
              </p:txBody>
            </p:sp>
            <p:pic>
              <p:nvPicPr>
                <p:cNvPr id="73" name="Gráfico 72" descr="Seta circular estrutura de tópicos">
                  <a:extLst>
                    <a:ext uri="{FF2B5EF4-FFF2-40B4-BE49-F238E27FC236}">
                      <a16:creationId xmlns:a16="http://schemas.microsoft.com/office/drawing/2014/main" id="{BA2B7DB8-B7D8-1E01-AFCF-0F3518275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2918" y="3860472"/>
                  <a:ext cx="477606" cy="477606"/>
                </a:xfrm>
                <a:prstGeom prst="rect">
                  <a:avLst/>
                </a:prstGeom>
              </p:spPr>
            </p:pic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C622BCC1-941A-03EC-59BB-6C97AC81DA16}"/>
                  </a:ext>
                </a:extLst>
              </p:cNvPr>
              <p:cNvSpPr txBox="1"/>
              <p:nvPr/>
            </p:nvSpPr>
            <p:spPr>
              <a:xfrm>
                <a:off x="9126700" y="4176816"/>
                <a:ext cx="2233466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pt-BR" sz="1100" dirty="0">
                    <a:solidFill>
                      <a:schemeClr val="bg1"/>
                    </a:solidFill>
                  </a:rPr>
                  <a:t>Lorem ipsum dolor sit amet, consectetuer adipiscing elit.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Maecenas</a:t>
                </a:r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porttitor</a:t>
                </a:r>
                <a:r>
                  <a:rPr lang="pt-BR" sz="11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E54E97D4-A739-3B1E-AC9A-DFCD0415B555}"/>
                  </a:ext>
                </a:extLst>
              </p:cNvPr>
              <p:cNvGrpSpPr/>
              <p:nvPr/>
            </p:nvGrpSpPr>
            <p:grpSpPr>
              <a:xfrm>
                <a:off x="8216028" y="4066565"/>
                <a:ext cx="820667" cy="820667"/>
                <a:chOff x="4732896" y="3794760"/>
                <a:chExt cx="998220" cy="998220"/>
              </a:xfrm>
            </p:grpSpPr>
            <p:sp>
              <p:nvSpPr>
                <p:cNvPr id="77" name="Elipse 76">
                  <a:extLst>
                    <a:ext uri="{FF2B5EF4-FFF2-40B4-BE49-F238E27FC236}">
                      <a16:creationId xmlns:a16="http://schemas.microsoft.com/office/drawing/2014/main" id="{6A7DDEC8-3577-C5D4-7EDA-A7C0C9708C57}"/>
                    </a:ext>
                  </a:extLst>
                </p:cNvPr>
                <p:cNvSpPr/>
                <p:nvPr/>
              </p:nvSpPr>
              <p:spPr>
                <a:xfrm>
                  <a:off x="4732896" y="3794760"/>
                  <a:ext cx="998220" cy="998220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694276FD-9753-BB30-C0C7-5FA560FE3F0B}"/>
                    </a:ext>
                  </a:extLst>
                </p:cNvPr>
                <p:cNvSpPr txBox="1"/>
                <p:nvPr/>
              </p:nvSpPr>
              <p:spPr>
                <a:xfrm>
                  <a:off x="4732896" y="4324858"/>
                  <a:ext cx="998220" cy="374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 err="1">
                      <a:solidFill>
                        <a:srgbClr val="121130"/>
                      </a:solidFill>
                    </a:rPr>
                    <a:t>Lorem</a:t>
                  </a:r>
                  <a:r>
                    <a:rPr lang="pt-BR" sz="700" b="1" dirty="0">
                      <a:solidFill>
                        <a:srgbClr val="121130"/>
                      </a:solidFill>
                    </a:rPr>
                    <a:t> ipsum </a:t>
                  </a:r>
                  <a:r>
                    <a:rPr lang="pt-BR" sz="700" b="1" dirty="0" err="1">
                      <a:solidFill>
                        <a:srgbClr val="121130"/>
                      </a:solidFill>
                    </a:rPr>
                    <a:t>dolor</a:t>
                  </a:r>
                  <a:endParaRPr lang="pt-BR" sz="700" b="1" dirty="0">
                    <a:solidFill>
                      <a:srgbClr val="121130"/>
                    </a:solidFill>
                  </a:endParaRPr>
                </a:p>
              </p:txBody>
            </p:sp>
            <p:pic>
              <p:nvPicPr>
                <p:cNvPr id="82" name="Gráfico 81" descr="Web design estrutura de tópicos">
                  <a:extLst>
                    <a:ext uri="{FF2B5EF4-FFF2-40B4-BE49-F238E27FC236}">
                      <a16:creationId xmlns:a16="http://schemas.microsoft.com/office/drawing/2014/main" id="{06FB0E39-5307-098D-105B-1EC89C8EF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3204" y="3860472"/>
                  <a:ext cx="477606" cy="477606"/>
                </a:xfrm>
                <a:prstGeom prst="rect">
                  <a:avLst/>
                </a:prstGeom>
              </p:spPr>
            </p:pic>
          </p:grpSp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FE9D3378-39A0-D1B3-5B8C-BE35963759EB}"/>
                  </a:ext>
                </a:extLst>
              </p:cNvPr>
              <p:cNvSpPr txBox="1"/>
              <p:nvPr/>
            </p:nvSpPr>
            <p:spPr>
              <a:xfrm>
                <a:off x="9126700" y="5149664"/>
                <a:ext cx="2233466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pt-BR" sz="1100" dirty="0">
                    <a:solidFill>
                      <a:schemeClr val="bg1"/>
                    </a:solidFill>
                  </a:rPr>
                  <a:t>Lorem ipsum dolor sit amet, consectetuer adipiscing elit.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Maecenas</a:t>
                </a:r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:r>
                  <a:rPr lang="pt-BR" sz="1100" dirty="0" err="1">
                    <a:solidFill>
                      <a:schemeClr val="bg1"/>
                    </a:solidFill>
                  </a:rPr>
                  <a:t>porttitor</a:t>
                </a:r>
                <a:r>
                  <a:rPr lang="pt-BR" sz="11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grpSp>
            <p:nvGrpSpPr>
              <p:cNvPr id="84" name="Agrupar 83">
                <a:extLst>
                  <a:ext uri="{FF2B5EF4-FFF2-40B4-BE49-F238E27FC236}">
                    <a16:creationId xmlns:a16="http://schemas.microsoft.com/office/drawing/2014/main" id="{C9F6B9D1-6A72-4435-36C1-B680F4365115}"/>
                  </a:ext>
                </a:extLst>
              </p:cNvPr>
              <p:cNvGrpSpPr/>
              <p:nvPr/>
            </p:nvGrpSpPr>
            <p:grpSpPr>
              <a:xfrm>
                <a:off x="8216028" y="5039413"/>
                <a:ext cx="820667" cy="820667"/>
                <a:chOff x="7601713" y="3794760"/>
                <a:chExt cx="998220" cy="998220"/>
              </a:xfrm>
            </p:grpSpPr>
            <p:sp>
              <p:nvSpPr>
                <p:cNvPr id="85" name="Elipse 84">
                  <a:extLst>
                    <a:ext uri="{FF2B5EF4-FFF2-40B4-BE49-F238E27FC236}">
                      <a16:creationId xmlns:a16="http://schemas.microsoft.com/office/drawing/2014/main" id="{160BA260-06B0-D4BC-3CC1-945815F8CBE3}"/>
                    </a:ext>
                  </a:extLst>
                </p:cNvPr>
                <p:cNvSpPr/>
                <p:nvPr/>
              </p:nvSpPr>
              <p:spPr>
                <a:xfrm>
                  <a:off x="7601713" y="3794760"/>
                  <a:ext cx="998220" cy="998220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87" name="CaixaDeTexto 86">
                  <a:extLst>
                    <a:ext uri="{FF2B5EF4-FFF2-40B4-BE49-F238E27FC236}">
                      <a16:creationId xmlns:a16="http://schemas.microsoft.com/office/drawing/2014/main" id="{E6285FA5-6147-B49A-2575-1E9515E49792}"/>
                    </a:ext>
                  </a:extLst>
                </p:cNvPr>
                <p:cNvSpPr txBox="1"/>
                <p:nvPr/>
              </p:nvSpPr>
              <p:spPr>
                <a:xfrm>
                  <a:off x="7601713" y="4324858"/>
                  <a:ext cx="998220" cy="374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 err="1">
                      <a:solidFill>
                        <a:srgbClr val="121130"/>
                      </a:solidFill>
                    </a:rPr>
                    <a:t>Lorem</a:t>
                  </a:r>
                  <a:r>
                    <a:rPr lang="pt-BR" sz="700" b="1" dirty="0">
                      <a:solidFill>
                        <a:srgbClr val="121130"/>
                      </a:solidFill>
                    </a:rPr>
                    <a:t> ipsum </a:t>
                  </a:r>
                  <a:r>
                    <a:rPr lang="pt-BR" sz="700" b="1" dirty="0" err="1">
                      <a:solidFill>
                        <a:srgbClr val="121130"/>
                      </a:solidFill>
                    </a:rPr>
                    <a:t>dolor</a:t>
                  </a:r>
                  <a:endParaRPr lang="pt-BR" sz="700" b="1" dirty="0">
                    <a:solidFill>
                      <a:srgbClr val="121130"/>
                    </a:solidFill>
                  </a:endParaRPr>
                </a:p>
              </p:txBody>
            </p:sp>
            <p:pic>
              <p:nvPicPr>
                <p:cNvPr id="88" name="Gráfico 87" descr="Bloqueio estrutura de tópicos">
                  <a:extLst>
                    <a:ext uri="{FF2B5EF4-FFF2-40B4-BE49-F238E27FC236}">
                      <a16:creationId xmlns:a16="http://schemas.microsoft.com/office/drawing/2014/main" id="{3AFE2201-E69B-79CA-86D3-AF654B2DFC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62021" y="3860472"/>
                  <a:ext cx="477606" cy="47760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DBB46FA6-C09B-1123-1C03-48709E6D0EAA}"/>
                </a:ext>
              </a:extLst>
            </p:cNvPr>
            <p:cNvCxnSpPr>
              <a:cxnSpLocks/>
              <a:stCxn id="9" idx="2"/>
              <a:endCxn id="64" idx="0"/>
            </p:cNvCxnSpPr>
            <p:nvPr/>
          </p:nvCxnSpPr>
          <p:spPr>
            <a:xfrm>
              <a:off x="9799245" y="2183766"/>
              <a:ext cx="0" cy="753955"/>
            </a:xfrm>
            <a:prstGeom prst="line">
              <a:avLst/>
            </a:prstGeom>
            <a:ln w="76200">
              <a:solidFill>
                <a:srgbClr val="1211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42C5C69C-69A6-6627-CB70-9932B0C110C8}"/>
                </a:ext>
              </a:extLst>
            </p:cNvPr>
            <p:cNvSpPr/>
            <p:nvPr/>
          </p:nvSpPr>
          <p:spPr>
            <a:xfrm>
              <a:off x="8355959" y="2311563"/>
              <a:ext cx="2886572" cy="490331"/>
            </a:xfrm>
            <a:prstGeom prst="roundRect">
              <a:avLst>
                <a:gd name="adj" fmla="val 29876"/>
              </a:avLst>
            </a:prstGeom>
            <a:solidFill>
              <a:srgbClr val="FF7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dirty="0"/>
                <a:t>Lorem ipsum</a:t>
              </a:r>
              <a:endParaRPr lang="pt-BR" sz="1600" dirty="0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27DCDF71-DC59-0A66-085F-EC9E2999FC32}"/>
                </a:ext>
              </a:extLst>
            </p:cNvPr>
            <p:cNvSpPr/>
            <p:nvPr/>
          </p:nvSpPr>
          <p:spPr>
            <a:xfrm>
              <a:off x="11734799" y="2236169"/>
              <a:ext cx="888" cy="17619"/>
            </a:xfrm>
            <a:custGeom>
              <a:avLst/>
              <a:gdLst>
                <a:gd name="connsiteX0" fmla="*/ 888 w 888"/>
                <a:gd name="connsiteY0" fmla="*/ 0 h 17619"/>
                <a:gd name="connsiteX1" fmla="*/ 888 w 888"/>
                <a:gd name="connsiteY1" fmla="*/ 17619 h 17619"/>
                <a:gd name="connsiteX2" fmla="*/ 0 w 888"/>
                <a:gd name="connsiteY2" fmla="*/ 8809 h 17619"/>
                <a:gd name="connsiteX3" fmla="*/ 888 w 888"/>
                <a:gd name="connsiteY3" fmla="*/ 0 h 1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17619">
                  <a:moveTo>
                    <a:pt x="888" y="0"/>
                  </a:moveTo>
                  <a:lnTo>
                    <a:pt x="888" y="17619"/>
                  </a:lnTo>
                  <a:lnTo>
                    <a:pt x="0" y="8809"/>
                  </a:lnTo>
                  <a:lnTo>
                    <a:pt x="888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9A9720F9-6BA8-8262-5905-17C7FD52E984}"/>
              </a:ext>
            </a:extLst>
          </p:cNvPr>
          <p:cNvSpPr/>
          <p:nvPr/>
        </p:nvSpPr>
        <p:spPr>
          <a:xfrm>
            <a:off x="0" y="3315828"/>
            <a:ext cx="457201" cy="464519"/>
          </a:xfrm>
          <a:custGeom>
            <a:avLst/>
            <a:gdLst>
              <a:gd name="connsiteX0" fmla="*/ 0 w 457201"/>
              <a:gd name="connsiteY0" fmla="*/ 0 h 464519"/>
              <a:gd name="connsiteX1" fmla="*/ 457201 w 457201"/>
              <a:gd name="connsiteY1" fmla="*/ 0 h 464519"/>
              <a:gd name="connsiteX2" fmla="*/ 457201 w 457201"/>
              <a:gd name="connsiteY2" fmla="*/ 464509 h 464519"/>
              <a:gd name="connsiteX3" fmla="*/ 453428 w 457201"/>
              <a:gd name="connsiteY3" fmla="*/ 427078 h 464519"/>
              <a:gd name="connsiteX4" fmla="*/ 228601 w 457201"/>
              <a:gd name="connsiteY4" fmla="*/ 243839 h 464519"/>
              <a:gd name="connsiteX5" fmla="*/ 3774 w 457201"/>
              <a:gd name="connsiteY5" fmla="*/ 427078 h 464519"/>
              <a:gd name="connsiteX6" fmla="*/ 0 w 457201"/>
              <a:gd name="connsiteY6" fmla="*/ 464519 h 464519"/>
              <a:gd name="connsiteX7" fmla="*/ 0 w 457201"/>
              <a:gd name="connsiteY7" fmla="*/ 0 h 4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1" h="464519">
                <a:moveTo>
                  <a:pt x="0" y="0"/>
                </a:moveTo>
                <a:lnTo>
                  <a:pt x="457201" y="0"/>
                </a:lnTo>
                <a:lnTo>
                  <a:pt x="457201" y="464509"/>
                </a:lnTo>
                <a:lnTo>
                  <a:pt x="453428" y="427078"/>
                </a:lnTo>
                <a:cubicBezTo>
                  <a:pt x="432029" y="322504"/>
                  <a:pt x="339501" y="243839"/>
                  <a:pt x="228601" y="243839"/>
                </a:cubicBezTo>
                <a:cubicBezTo>
                  <a:pt x="117701" y="243839"/>
                  <a:pt x="25173" y="322504"/>
                  <a:pt x="3774" y="427078"/>
                </a:cubicBezTo>
                <a:lnTo>
                  <a:pt x="0" y="46451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6273563-7F27-545C-E2B7-C74D1C6A8FAB}"/>
              </a:ext>
            </a:extLst>
          </p:cNvPr>
          <p:cNvCxnSpPr>
            <a:cxnSpLocks/>
          </p:cNvCxnSpPr>
          <p:nvPr/>
        </p:nvCxnSpPr>
        <p:spPr>
          <a:xfrm flipH="1" flipV="1">
            <a:off x="1125778" y="-232781"/>
            <a:ext cx="850857" cy="63759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A820EBF-C3F8-9C17-03D7-786BB222C393}"/>
              </a:ext>
            </a:extLst>
          </p:cNvPr>
          <p:cNvCxnSpPr>
            <a:cxnSpLocks/>
          </p:cNvCxnSpPr>
          <p:nvPr/>
        </p:nvCxnSpPr>
        <p:spPr>
          <a:xfrm flipH="1" flipV="1">
            <a:off x="455275" y="-261592"/>
            <a:ext cx="498633" cy="37365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0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9F03C2-3BE0-77C0-4EB8-006A381A7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118629"/>
      </p:ext>
    </p:extLst>
  </p:cSld>
  <p:clrMapOvr>
    <a:masterClrMapping/>
  </p:clrMapOvr>
  <p:transition advClick="0" advTm="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FED0E9B-446C-DDF5-2887-5E890750A0B3}"/>
              </a:ext>
            </a:extLst>
          </p:cNvPr>
          <p:cNvSpPr/>
          <p:nvPr/>
        </p:nvSpPr>
        <p:spPr>
          <a:xfrm>
            <a:off x="6096000" y="1433191"/>
            <a:ext cx="6096000" cy="3991615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Gráfico 6" descr="Público-alvo estrutura de tópicos">
            <a:extLst>
              <a:ext uri="{FF2B5EF4-FFF2-40B4-BE49-F238E27FC236}">
                <a16:creationId xmlns:a16="http://schemas.microsoft.com/office/drawing/2014/main" id="{EF2A4022-1198-FED9-B82F-13FC973C5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63" y="404813"/>
            <a:ext cx="4051617" cy="4051617"/>
          </a:xfrm>
          <a:prstGeom prst="rect">
            <a:avLst/>
          </a:prstGeom>
        </p:spPr>
      </p:pic>
      <p:sp>
        <p:nvSpPr>
          <p:cNvPr id="2" name="Subtítulo 1">
            <a:extLst>
              <a:ext uri="{FF2B5EF4-FFF2-40B4-BE49-F238E27FC236}">
                <a16:creationId xmlns:a16="http://schemas.microsoft.com/office/drawing/2014/main" id="{85788795-DEF9-7A3F-CBF8-7C490FD04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análise do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0642A9-954D-A6E1-42AD-0DD9AE8E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consumidor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13A6333-ABFB-FC97-1D94-816AA698FC2D}"/>
              </a:ext>
            </a:extLst>
          </p:cNvPr>
          <p:cNvCxnSpPr>
            <a:cxnSpLocks/>
          </p:cNvCxnSpPr>
          <p:nvPr/>
        </p:nvCxnSpPr>
        <p:spPr>
          <a:xfrm>
            <a:off x="412364" y="0"/>
            <a:ext cx="0" cy="1394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4DA4F8E-F13D-DF7C-CCCA-A9E17B85EDA7}"/>
              </a:ext>
            </a:extLst>
          </p:cNvPr>
          <p:cNvSpPr txBox="1"/>
          <p:nvPr/>
        </p:nvSpPr>
        <p:spPr>
          <a:xfrm rot="16200000">
            <a:off x="277553" y="1418819"/>
            <a:ext cx="269626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fld id="{EEB2CC50-EB75-4F14-8C7C-97E43429BA9E}" type="slidenum">
              <a:rPr lang="pt-BR" sz="1200" smtClean="0"/>
              <a:t>12</a:t>
            </a:fld>
            <a:endParaRPr lang="pt-BR" sz="12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E98C61C-3B61-9AC6-8324-E48D1BAC607C}"/>
              </a:ext>
            </a:extLst>
          </p:cNvPr>
          <p:cNvCxnSpPr>
            <a:cxnSpLocks/>
          </p:cNvCxnSpPr>
          <p:nvPr/>
        </p:nvCxnSpPr>
        <p:spPr>
          <a:xfrm>
            <a:off x="6955853" y="4504716"/>
            <a:ext cx="2466749" cy="236913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Mulher em frente a computador&#10;&#10;Descrição gerada automaticamente">
            <a:extLst>
              <a:ext uri="{FF2B5EF4-FFF2-40B4-BE49-F238E27FC236}">
                <a16:creationId xmlns:a16="http://schemas.microsoft.com/office/drawing/2014/main" id="{6194E510-BFA5-DE0D-D5E7-1921AA19CD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6" r="24589"/>
          <a:stretch/>
        </p:blipFill>
        <p:spPr>
          <a:xfrm>
            <a:off x="6516116" y="1115375"/>
            <a:ext cx="3542284" cy="4639947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F87DDA-9215-DBA2-EACC-AAE97A18F494}"/>
              </a:ext>
            </a:extLst>
          </p:cNvPr>
          <p:cNvCxnSpPr>
            <a:cxnSpLocks/>
          </p:cNvCxnSpPr>
          <p:nvPr/>
        </p:nvCxnSpPr>
        <p:spPr>
          <a:xfrm>
            <a:off x="7973600" y="6092825"/>
            <a:ext cx="813204" cy="78102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83230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39" descr="Pessoas andando na calçada&#10;&#10;Descrição gerada automaticamente">
            <a:extLst>
              <a:ext uri="{FF2B5EF4-FFF2-40B4-BE49-F238E27FC236}">
                <a16:creationId xmlns:a16="http://schemas.microsoft.com/office/drawing/2014/main" id="{5FA379FD-A688-9088-513F-6B6BADBE5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912"/>
          <a:stretch/>
        </p:blipFill>
        <p:spPr>
          <a:xfrm>
            <a:off x="6763803" y="0"/>
            <a:ext cx="5428197" cy="6858000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0A17579E-9893-44DB-3230-E70F2425BB86}"/>
              </a:ext>
            </a:extLst>
          </p:cNvPr>
          <p:cNvSpPr/>
          <p:nvPr/>
        </p:nvSpPr>
        <p:spPr>
          <a:xfrm>
            <a:off x="6763802" y="0"/>
            <a:ext cx="3518117" cy="6858000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26FA0C-9DFE-F183-7113-5E15583E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Necessidades</a:t>
            </a:r>
          </a:p>
        </p:txBody>
      </p:sp>
      <p:sp>
        <p:nvSpPr>
          <p:cNvPr id="4" name="Fluxograma: Processo 3">
            <a:extLst>
              <a:ext uri="{FF2B5EF4-FFF2-40B4-BE49-F238E27FC236}">
                <a16:creationId xmlns:a16="http://schemas.microsoft.com/office/drawing/2014/main" id="{4522A3E9-DFB6-0A03-92C7-FACC0DB41965}"/>
              </a:ext>
            </a:extLst>
          </p:cNvPr>
          <p:cNvSpPr/>
          <p:nvPr/>
        </p:nvSpPr>
        <p:spPr>
          <a:xfrm flipH="1">
            <a:off x="1146810" y="1433193"/>
            <a:ext cx="6371590" cy="721360"/>
          </a:xfrm>
          <a:prstGeom prst="flowChartProcess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349AD153-72E0-66B1-C061-8A71E757D5D9}"/>
              </a:ext>
            </a:extLst>
          </p:cNvPr>
          <p:cNvSpPr/>
          <p:nvPr/>
        </p:nvSpPr>
        <p:spPr>
          <a:xfrm flipH="1">
            <a:off x="1146810" y="2239473"/>
            <a:ext cx="6371590" cy="721360"/>
          </a:xfrm>
          <a:prstGeom prst="flowChartProcess">
            <a:avLst/>
          </a:prstGeom>
          <a:solidFill>
            <a:srgbClr val="FF7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Fluxograma: Processo 13">
            <a:extLst>
              <a:ext uri="{FF2B5EF4-FFF2-40B4-BE49-F238E27FC236}">
                <a16:creationId xmlns:a16="http://schemas.microsoft.com/office/drawing/2014/main" id="{BBA3662C-0649-D042-51EE-3FD362B21FC9}"/>
              </a:ext>
            </a:extLst>
          </p:cNvPr>
          <p:cNvSpPr/>
          <p:nvPr/>
        </p:nvSpPr>
        <p:spPr>
          <a:xfrm flipH="1">
            <a:off x="1146810" y="3060872"/>
            <a:ext cx="6371590" cy="721360"/>
          </a:xfrm>
          <a:prstGeom prst="flowChartProcess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Fluxograma: Processo 16">
            <a:extLst>
              <a:ext uri="{FF2B5EF4-FFF2-40B4-BE49-F238E27FC236}">
                <a16:creationId xmlns:a16="http://schemas.microsoft.com/office/drawing/2014/main" id="{026C547B-BA03-9489-9803-1FA437521B7B}"/>
              </a:ext>
            </a:extLst>
          </p:cNvPr>
          <p:cNvSpPr/>
          <p:nvPr/>
        </p:nvSpPr>
        <p:spPr>
          <a:xfrm flipH="1">
            <a:off x="1146810" y="3869231"/>
            <a:ext cx="6371590" cy="721360"/>
          </a:xfrm>
          <a:prstGeom prst="flowChartProcess">
            <a:avLst/>
          </a:prstGeom>
          <a:solidFill>
            <a:srgbClr val="FF7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Fluxograma: Processo 19">
            <a:extLst>
              <a:ext uri="{FF2B5EF4-FFF2-40B4-BE49-F238E27FC236}">
                <a16:creationId xmlns:a16="http://schemas.microsoft.com/office/drawing/2014/main" id="{596E5618-618B-1350-105B-AC08503C051C}"/>
              </a:ext>
            </a:extLst>
          </p:cNvPr>
          <p:cNvSpPr/>
          <p:nvPr/>
        </p:nvSpPr>
        <p:spPr>
          <a:xfrm flipH="1">
            <a:off x="1146810" y="4703447"/>
            <a:ext cx="6371590" cy="721360"/>
          </a:xfrm>
          <a:prstGeom prst="flowChartProcess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Fluxograma: Processo 27">
            <a:extLst>
              <a:ext uri="{FF2B5EF4-FFF2-40B4-BE49-F238E27FC236}">
                <a16:creationId xmlns:a16="http://schemas.microsoft.com/office/drawing/2014/main" id="{0B7E2588-AA78-D818-51EB-6C5768016CBF}"/>
              </a:ext>
            </a:extLst>
          </p:cNvPr>
          <p:cNvSpPr/>
          <p:nvPr/>
        </p:nvSpPr>
        <p:spPr>
          <a:xfrm>
            <a:off x="7518401" y="1433193"/>
            <a:ext cx="725785" cy="15468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35"/>
              <a:gd name="connsiteY0" fmla="*/ 0 h 21444"/>
              <a:gd name="connsiteX1" fmla="*/ 10000 w 10035"/>
              <a:gd name="connsiteY1" fmla="*/ 0 h 21444"/>
              <a:gd name="connsiteX2" fmla="*/ 10035 w 10035"/>
              <a:gd name="connsiteY2" fmla="*/ 21444 h 21444"/>
              <a:gd name="connsiteX3" fmla="*/ 0 w 10035"/>
              <a:gd name="connsiteY3" fmla="*/ 10000 h 21444"/>
              <a:gd name="connsiteX4" fmla="*/ 0 w 10035"/>
              <a:gd name="connsiteY4" fmla="*/ 0 h 21444"/>
              <a:gd name="connsiteX0" fmla="*/ 0 w 10038"/>
              <a:gd name="connsiteY0" fmla="*/ 0 h 21444"/>
              <a:gd name="connsiteX1" fmla="*/ 10035 w 10038"/>
              <a:gd name="connsiteY1" fmla="*/ 17958 h 21444"/>
              <a:gd name="connsiteX2" fmla="*/ 10035 w 10038"/>
              <a:gd name="connsiteY2" fmla="*/ 21444 h 21444"/>
              <a:gd name="connsiteX3" fmla="*/ 0 w 10038"/>
              <a:gd name="connsiteY3" fmla="*/ 10000 h 21444"/>
              <a:gd name="connsiteX4" fmla="*/ 0 w 10038"/>
              <a:gd name="connsiteY4" fmla="*/ 0 h 2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8" h="21444">
                <a:moveTo>
                  <a:pt x="0" y="0"/>
                </a:moveTo>
                <a:lnTo>
                  <a:pt x="10035" y="17958"/>
                </a:lnTo>
                <a:cubicBezTo>
                  <a:pt x="10047" y="25106"/>
                  <a:pt x="10023" y="14296"/>
                  <a:pt x="10035" y="21444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Fluxograma: Processo 29">
            <a:extLst>
              <a:ext uri="{FF2B5EF4-FFF2-40B4-BE49-F238E27FC236}">
                <a16:creationId xmlns:a16="http://schemas.microsoft.com/office/drawing/2014/main" id="{BC8A4647-2C93-555E-8799-CBBA8FBA918A}"/>
              </a:ext>
            </a:extLst>
          </p:cNvPr>
          <p:cNvSpPr/>
          <p:nvPr/>
        </p:nvSpPr>
        <p:spPr>
          <a:xfrm flipH="1">
            <a:off x="7518401" y="2240913"/>
            <a:ext cx="726721" cy="10243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4173"/>
              <a:gd name="connsiteX1" fmla="*/ 10000 w 10000"/>
              <a:gd name="connsiteY1" fmla="*/ 0 h 14173"/>
              <a:gd name="connsiteX2" fmla="*/ 10000 w 10000"/>
              <a:gd name="connsiteY2" fmla="*/ 10000 h 14173"/>
              <a:gd name="connsiteX3" fmla="*/ 52 w 10000"/>
              <a:gd name="connsiteY3" fmla="*/ 14173 h 14173"/>
              <a:gd name="connsiteX4" fmla="*/ 0 w 10000"/>
              <a:gd name="connsiteY4" fmla="*/ 0 h 14173"/>
              <a:gd name="connsiteX0" fmla="*/ 0 w 9974"/>
              <a:gd name="connsiteY0" fmla="*/ 10827 h 14173"/>
              <a:gd name="connsiteX1" fmla="*/ 9974 w 9974"/>
              <a:gd name="connsiteY1" fmla="*/ 0 h 14173"/>
              <a:gd name="connsiteX2" fmla="*/ 9974 w 9974"/>
              <a:gd name="connsiteY2" fmla="*/ 10000 h 14173"/>
              <a:gd name="connsiteX3" fmla="*/ 26 w 9974"/>
              <a:gd name="connsiteY3" fmla="*/ 14173 h 14173"/>
              <a:gd name="connsiteX4" fmla="*/ 0 w 9974"/>
              <a:gd name="connsiteY4" fmla="*/ 10827 h 14173"/>
              <a:gd name="connsiteX0" fmla="*/ 0 w 10000"/>
              <a:gd name="connsiteY0" fmla="*/ 7639 h 10000"/>
              <a:gd name="connsiteX1" fmla="*/ 10000 w 10000"/>
              <a:gd name="connsiteY1" fmla="*/ 0 h 10000"/>
              <a:gd name="connsiteX2" fmla="*/ 10000 w 10000"/>
              <a:gd name="connsiteY2" fmla="*/ 7056 h 10000"/>
              <a:gd name="connsiteX3" fmla="*/ 26 w 10000"/>
              <a:gd name="connsiteY3" fmla="*/ 10000 h 10000"/>
              <a:gd name="connsiteX4" fmla="*/ 0 w 10000"/>
              <a:gd name="connsiteY4" fmla="*/ 7639 h 10000"/>
              <a:gd name="connsiteX0" fmla="*/ 0 w 10000"/>
              <a:gd name="connsiteY0" fmla="*/ 7639 h 10019"/>
              <a:gd name="connsiteX1" fmla="*/ 10000 w 10000"/>
              <a:gd name="connsiteY1" fmla="*/ 0 h 10019"/>
              <a:gd name="connsiteX2" fmla="*/ 10000 w 10000"/>
              <a:gd name="connsiteY2" fmla="*/ 7056 h 10019"/>
              <a:gd name="connsiteX3" fmla="*/ 0 w 10000"/>
              <a:gd name="connsiteY3" fmla="*/ 10019 h 10019"/>
              <a:gd name="connsiteX4" fmla="*/ 0 w 10000"/>
              <a:gd name="connsiteY4" fmla="*/ 7639 h 10019"/>
              <a:gd name="connsiteX0" fmla="*/ 15 w 10015"/>
              <a:gd name="connsiteY0" fmla="*/ 7639 h 10019"/>
              <a:gd name="connsiteX1" fmla="*/ 10015 w 10015"/>
              <a:gd name="connsiteY1" fmla="*/ 0 h 10019"/>
              <a:gd name="connsiteX2" fmla="*/ 10015 w 10015"/>
              <a:gd name="connsiteY2" fmla="*/ 7056 h 10019"/>
              <a:gd name="connsiteX3" fmla="*/ 15 w 10015"/>
              <a:gd name="connsiteY3" fmla="*/ 10019 h 10019"/>
              <a:gd name="connsiteX4" fmla="*/ 15 w 10015"/>
              <a:gd name="connsiteY4" fmla="*/ 7639 h 10019"/>
              <a:gd name="connsiteX0" fmla="*/ 39 w 10039"/>
              <a:gd name="connsiteY0" fmla="*/ 7639 h 10019"/>
              <a:gd name="connsiteX1" fmla="*/ 10039 w 10039"/>
              <a:gd name="connsiteY1" fmla="*/ 0 h 10019"/>
              <a:gd name="connsiteX2" fmla="*/ 10039 w 10039"/>
              <a:gd name="connsiteY2" fmla="*/ 7056 h 10019"/>
              <a:gd name="connsiteX3" fmla="*/ 39 w 10039"/>
              <a:gd name="connsiteY3" fmla="*/ 10019 h 10019"/>
              <a:gd name="connsiteX4" fmla="*/ 39 w 10039"/>
              <a:gd name="connsiteY4" fmla="*/ 7639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9" h="10019">
                <a:moveTo>
                  <a:pt x="39" y="7639"/>
                </a:moveTo>
                <a:lnTo>
                  <a:pt x="10039" y="0"/>
                </a:lnTo>
                <a:lnTo>
                  <a:pt x="10039" y="7056"/>
                </a:lnTo>
                <a:lnTo>
                  <a:pt x="39" y="10019"/>
                </a:lnTo>
                <a:cubicBezTo>
                  <a:pt x="-4" y="8941"/>
                  <a:pt x="-23" y="9425"/>
                  <a:pt x="39" y="7639"/>
                </a:cubicBezTo>
                <a:close/>
              </a:path>
            </a:pathLst>
          </a:custGeom>
          <a:solidFill>
            <a:srgbClr val="D45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Fluxograma: Processo 30">
            <a:extLst>
              <a:ext uri="{FF2B5EF4-FFF2-40B4-BE49-F238E27FC236}">
                <a16:creationId xmlns:a16="http://schemas.microsoft.com/office/drawing/2014/main" id="{7689A2C9-0FCB-7DFD-91CA-84948C757B04}"/>
              </a:ext>
            </a:extLst>
          </p:cNvPr>
          <p:cNvSpPr/>
          <p:nvPr/>
        </p:nvSpPr>
        <p:spPr>
          <a:xfrm flipH="1">
            <a:off x="7518401" y="3061343"/>
            <a:ext cx="725781" cy="72136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435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357 h 10000"/>
              <a:gd name="connsiteX0" fmla="*/ 26 w 10000"/>
              <a:gd name="connsiteY0" fmla="*/ 330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6 w 10000"/>
              <a:gd name="connsiteY4" fmla="*/ 3301 h 10000"/>
              <a:gd name="connsiteX0" fmla="*/ 1 w 9975"/>
              <a:gd name="connsiteY0" fmla="*/ 3301 h 10000"/>
              <a:gd name="connsiteX1" fmla="*/ 9975 w 9975"/>
              <a:gd name="connsiteY1" fmla="*/ 0 h 10000"/>
              <a:gd name="connsiteX2" fmla="*/ 9975 w 9975"/>
              <a:gd name="connsiteY2" fmla="*/ 10000 h 10000"/>
              <a:gd name="connsiteX3" fmla="*/ 80 w 9975"/>
              <a:gd name="connsiteY3" fmla="*/ 6593 h 10000"/>
              <a:gd name="connsiteX4" fmla="*/ 1 w 9975"/>
              <a:gd name="connsiteY4" fmla="*/ 3301 h 10000"/>
              <a:gd name="connsiteX0" fmla="*/ 26 w 10025"/>
              <a:gd name="connsiteY0" fmla="*/ 3301 h 10000"/>
              <a:gd name="connsiteX1" fmla="*/ 10025 w 10025"/>
              <a:gd name="connsiteY1" fmla="*/ 0 h 10000"/>
              <a:gd name="connsiteX2" fmla="*/ 10025 w 10025"/>
              <a:gd name="connsiteY2" fmla="*/ 10000 h 10000"/>
              <a:gd name="connsiteX3" fmla="*/ 0 w 10025"/>
              <a:gd name="connsiteY3" fmla="*/ 6593 h 10000"/>
              <a:gd name="connsiteX4" fmla="*/ 26 w 10025"/>
              <a:gd name="connsiteY4" fmla="*/ 330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5" h="10000">
                <a:moveTo>
                  <a:pt x="26" y="3301"/>
                </a:moveTo>
                <a:lnTo>
                  <a:pt x="10025" y="0"/>
                </a:lnTo>
                <a:lnTo>
                  <a:pt x="10025" y="10000"/>
                </a:lnTo>
                <a:lnTo>
                  <a:pt x="0" y="6593"/>
                </a:lnTo>
                <a:cubicBezTo>
                  <a:pt x="9" y="4360"/>
                  <a:pt x="17" y="5534"/>
                  <a:pt x="26" y="3301"/>
                </a:cubicBezTo>
                <a:close/>
              </a:path>
            </a:pathLst>
          </a:cu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Fluxograma: Processo 31">
            <a:extLst>
              <a:ext uri="{FF2B5EF4-FFF2-40B4-BE49-F238E27FC236}">
                <a16:creationId xmlns:a16="http://schemas.microsoft.com/office/drawing/2014/main" id="{6017F65B-BC21-F052-3B70-422ACE897476}"/>
              </a:ext>
            </a:extLst>
          </p:cNvPr>
          <p:cNvSpPr/>
          <p:nvPr/>
        </p:nvSpPr>
        <p:spPr>
          <a:xfrm flipH="1">
            <a:off x="7518401" y="3566163"/>
            <a:ext cx="725785" cy="102425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4199"/>
              <a:gd name="connsiteX1" fmla="*/ 10000 w 10000"/>
              <a:gd name="connsiteY1" fmla="*/ 4199 h 14199"/>
              <a:gd name="connsiteX2" fmla="*/ 10000 w 10000"/>
              <a:gd name="connsiteY2" fmla="*/ 14199 h 14199"/>
              <a:gd name="connsiteX3" fmla="*/ 0 w 10000"/>
              <a:gd name="connsiteY3" fmla="*/ 14199 h 14199"/>
              <a:gd name="connsiteX4" fmla="*/ 0 w 10000"/>
              <a:gd name="connsiteY4" fmla="*/ 0 h 14199"/>
              <a:gd name="connsiteX0" fmla="*/ 0 w 10000"/>
              <a:gd name="connsiteY0" fmla="*/ 0 h 14199"/>
              <a:gd name="connsiteX1" fmla="*/ 10000 w 10000"/>
              <a:gd name="connsiteY1" fmla="*/ 4199 h 14199"/>
              <a:gd name="connsiteX2" fmla="*/ 10000 w 10000"/>
              <a:gd name="connsiteY2" fmla="*/ 14199 h 14199"/>
              <a:gd name="connsiteX3" fmla="*/ 26 w 10000"/>
              <a:gd name="connsiteY3" fmla="*/ 3319 h 14199"/>
              <a:gd name="connsiteX4" fmla="*/ 0 w 10000"/>
              <a:gd name="connsiteY4" fmla="*/ 0 h 1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199">
                <a:moveTo>
                  <a:pt x="0" y="0"/>
                </a:moveTo>
                <a:lnTo>
                  <a:pt x="10000" y="4199"/>
                </a:lnTo>
                <a:lnTo>
                  <a:pt x="10000" y="14199"/>
                </a:lnTo>
                <a:lnTo>
                  <a:pt x="26" y="3319"/>
                </a:lnTo>
                <a:cubicBezTo>
                  <a:pt x="17" y="2213"/>
                  <a:pt x="9" y="1106"/>
                  <a:pt x="0" y="0"/>
                </a:cubicBezTo>
                <a:close/>
              </a:path>
            </a:pathLst>
          </a:custGeom>
          <a:solidFill>
            <a:srgbClr val="D45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Fluxograma: Processo 32">
            <a:extLst>
              <a:ext uri="{FF2B5EF4-FFF2-40B4-BE49-F238E27FC236}">
                <a16:creationId xmlns:a16="http://schemas.microsoft.com/office/drawing/2014/main" id="{910C0D9F-E7F8-5808-1E79-4BC92E07F031}"/>
              </a:ext>
            </a:extLst>
          </p:cNvPr>
          <p:cNvSpPr/>
          <p:nvPr/>
        </p:nvSpPr>
        <p:spPr>
          <a:xfrm flipH="1">
            <a:off x="7518402" y="3838608"/>
            <a:ext cx="728325" cy="158619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26"/>
              <a:gd name="connsiteY0" fmla="*/ 0 h 21989"/>
              <a:gd name="connsiteX1" fmla="*/ 10026 w 10026"/>
              <a:gd name="connsiteY1" fmla="*/ 11989 h 21989"/>
              <a:gd name="connsiteX2" fmla="*/ 10026 w 10026"/>
              <a:gd name="connsiteY2" fmla="*/ 21989 h 21989"/>
              <a:gd name="connsiteX3" fmla="*/ 26 w 10026"/>
              <a:gd name="connsiteY3" fmla="*/ 21989 h 21989"/>
              <a:gd name="connsiteX4" fmla="*/ 0 w 10026"/>
              <a:gd name="connsiteY4" fmla="*/ 0 h 21989"/>
              <a:gd name="connsiteX0" fmla="*/ 27 w 10053"/>
              <a:gd name="connsiteY0" fmla="*/ 0 h 21989"/>
              <a:gd name="connsiteX1" fmla="*/ 10053 w 10053"/>
              <a:gd name="connsiteY1" fmla="*/ 11989 h 21989"/>
              <a:gd name="connsiteX2" fmla="*/ 10053 w 10053"/>
              <a:gd name="connsiteY2" fmla="*/ 21989 h 21989"/>
              <a:gd name="connsiteX3" fmla="*/ 1 w 10053"/>
              <a:gd name="connsiteY3" fmla="*/ 9366 h 21989"/>
              <a:gd name="connsiteX4" fmla="*/ 27 w 10053"/>
              <a:gd name="connsiteY4" fmla="*/ 0 h 21989"/>
              <a:gd name="connsiteX0" fmla="*/ 0 w 10026"/>
              <a:gd name="connsiteY0" fmla="*/ 0 h 21989"/>
              <a:gd name="connsiteX1" fmla="*/ 10026 w 10026"/>
              <a:gd name="connsiteY1" fmla="*/ 11989 h 21989"/>
              <a:gd name="connsiteX2" fmla="*/ 10026 w 10026"/>
              <a:gd name="connsiteY2" fmla="*/ 21989 h 21989"/>
              <a:gd name="connsiteX3" fmla="*/ 79 w 10026"/>
              <a:gd name="connsiteY3" fmla="*/ 3556 h 21989"/>
              <a:gd name="connsiteX4" fmla="*/ 0 w 10026"/>
              <a:gd name="connsiteY4" fmla="*/ 0 h 21989"/>
              <a:gd name="connsiteX0" fmla="*/ 0 w 10026"/>
              <a:gd name="connsiteY0" fmla="*/ 0 h 21989"/>
              <a:gd name="connsiteX1" fmla="*/ 10026 w 10026"/>
              <a:gd name="connsiteY1" fmla="*/ 11989 h 21989"/>
              <a:gd name="connsiteX2" fmla="*/ 10026 w 10026"/>
              <a:gd name="connsiteY2" fmla="*/ 21989 h 21989"/>
              <a:gd name="connsiteX3" fmla="*/ 263 w 10026"/>
              <a:gd name="connsiteY3" fmla="*/ 3001 h 21989"/>
              <a:gd name="connsiteX4" fmla="*/ 0 w 10026"/>
              <a:gd name="connsiteY4" fmla="*/ 0 h 21989"/>
              <a:gd name="connsiteX0" fmla="*/ 0 w 10026"/>
              <a:gd name="connsiteY0" fmla="*/ 0 h 21989"/>
              <a:gd name="connsiteX1" fmla="*/ 10026 w 10026"/>
              <a:gd name="connsiteY1" fmla="*/ 11989 h 21989"/>
              <a:gd name="connsiteX2" fmla="*/ 10026 w 10026"/>
              <a:gd name="connsiteY2" fmla="*/ 21989 h 21989"/>
              <a:gd name="connsiteX3" fmla="*/ 132 w 10026"/>
              <a:gd name="connsiteY3" fmla="*/ 3714 h 21989"/>
              <a:gd name="connsiteX4" fmla="*/ 0 w 10026"/>
              <a:gd name="connsiteY4" fmla="*/ 0 h 21989"/>
              <a:gd name="connsiteX0" fmla="*/ 0 w 10026"/>
              <a:gd name="connsiteY0" fmla="*/ 0 h 21989"/>
              <a:gd name="connsiteX1" fmla="*/ 10026 w 10026"/>
              <a:gd name="connsiteY1" fmla="*/ 11989 h 21989"/>
              <a:gd name="connsiteX2" fmla="*/ 10026 w 10026"/>
              <a:gd name="connsiteY2" fmla="*/ 21989 h 21989"/>
              <a:gd name="connsiteX3" fmla="*/ 132 w 10026"/>
              <a:gd name="connsiteY3" fmla="*/ 3714 h 21989"/>
              <a:gd name="connsiteX4" fmla="*/ 0 w 10026"/>
              <a:gd name="connsiteY4" fmla="*/ 0 h 21989"/>
              <a:gd name="connsiteX0" fmla="*/ 0 w 10026"/>
              <a:gd name="connsiteY0" fmla="*/ 0 h 21989"/>
              <a:gd name="connsiteX1" fmla="*/ 10026 w 10026"/>
              <a:gd name="connsiteY1" fmla="*/ 11989 h 21989"/>
              <a:gd name="connsiteX2" fmla="*/ 10026 w 10026"/>
              <a:gd name="connsiteY2" fmla="*/ 21989 h 21989"/>
              <a:gd name="connsiteX3" fmla="*/ 132 w 10026"/>
              <a:gd name="connsiteY3" fmla="*/ 3714 h 21989"/>
              <a:gd name="connsiteX4" fmla="*/ 0 w 10026"/>
              <a:gd name="connsiteY4" fmla="*/ 0 h 21989"/>
              <a:gd name="connsiteX0" fmla="*/ 2 w 10028"/>
              <a:gd name="connsiteY0" fmla="*/ 0 h 21989"/>
              <a:gd name="connsiteX1" fmla="*/ 10028 w 10028"/>
              <a:gd name="connsiteY1" fmla="*/ 11989 h 21989"/>
              <a:gd name="connsiteX2" fmla="*/ 10028 w 10028"/>
              <a:gd name="connsiteY2" fmla="*/ 21989 h 21989"/>
              <a:gd name="connsiteX3" fmla="*/ 134 w 10028"/>
              <a:gd name="connsiteY3" fmla="*/ 3714 h 21989"/>
              <a:gd name="connsiteX4" fmla="*/ 2 w 10028"/>
              <a:gd name="connsiteY4" fmla="*/ 0 h 21989"/>
              <a:gd name="connsiteX0" fmla="*/ 7 w 10033"/>
              <a:gd name="connsiteY0" fmla="*/ 0 h 21989"/>
              <a:gd name="connsiteX1" fmla="*/ 10033 w 10033"/>
              <a:gd name="connsiteY1" fmla="*/ 11989 h 21989"/>
              <a:gd name="connsiteX2" fmla="*/ 10033 w 10033"/>
              <a:gd name="connsiteY2" fmla="*/ 21989 h 21989"/>
              <a:gd name="connsiteX3" fmla="*/ 87 w 10033"/>
              <a:gd name="connsiteY3" fmla="*/ 3688 h 21989"/>
              <a:gd name="connsiteX4" fmla="*/ 7 w 10033"/>
              <a:gd name="connsiteY4" fmla="*/ 0 h 21989"/>
              <a:gd name="connsiteX0" fmla="*/ 25 w 10051"/>
              <a:gd name="connsiteY0" fmla="*/ 0 h 21989"/>
              <a:gd name="connsiteX1" fmla="*/ 10051 w 10051"/>
              <a:gd name="connsiteY1" fmla="*/ 11989 h 21989"/>
              <a:gd name="connsiteX2" fmla="*/ 10051 w 10051"/>
              <a:gd name="connsiteY2" fmla="*/ 21989 h 21989"/>
              <a:gd name="connsiteX3" fmla="*/ 53 w 10051"/>
              <a:gd name="connsiteY3" fmla="*/ 3635 h 21989"/>
              <a:gd name="connsiteX4" fmla="*/ 25 w 10051"/>
              <a:gd name="connsiteY4" fmla="*/ 0 h 21989"/>
              <a:gd name="connsiteX0" fmla="*/ 9 w 10035"/>
              <a:gd name="connsiteY0" fmla="*/ 0 h 21989"/>
              <a:gd name="connsiteX1" fmla="*/ 10035 w 10035"/>
              <a:gd name="connsiteY1" fmla="*/ 11989 h 21989"/>
              <a:gd name="connsiteX2" fmla="*/ 10035 w 10035"/>
              <a:gd name="connsiteY2" fmla="*/ 21989 h 21989"/>
              <a:gd name="connsiteX3" fmla="*/ 37 w 10035"/>
              <a:gd name="connsiteY3" fmla="*/ 3635 h 21989"/>
              <a:gd name="connsiteX4" fmla="*/ 9 w 10035"/>
              <a:gd name="connsiteY4" fmla="*/ 0 h 2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5" h="21989">
                <a:moveTo>
                  <a:pt x="9" y="0"/>
                </a:moveTo>
                <a:lnTo>
                  <a:pt x="10035" y="11989"/>
                </a:lnTo>
                <a:lnTo>
                  <a:pt x="10035" y="21989"/>
                </a:lnTo>
                <a:lnTo>
                  <a:pt x="37" y="3635"/>
                </a:lnTo>
                <a:cubicBezTo>
                  <a:pt x="1" y="689"/>
                  <a:pt x="-8" y="649"/>
                  <a:pt x="9" y="0"/>
                </a:cubicBezTo>
                <a:close/>
              </a:path>
            </a:pathLst>
          </a:cu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Fluxograma: Processo 28">
            <a:extLst>
              <a:ext uri="{FF2B5EF4-FFF2-40B4-BE49-F238E27FC236}">
                <a16:creationId xmlns:a16="http://schemas.microsoft.com/office/drawing/2014/main" id="{13FA256B-FF26-61A6-AF76-798D098C81D3}"/>
              </a:ext>
            </a:extLst>
          </p:cNvPr>
          <p:cNvSpPr/>
          <p:nvPr/>
        </p:nvSpPr>
        <p:spPr>
          <a:xfrm flipH="1">
            <a:off x="8243176" y="2729866"/>
            <a:ext cx="1089419" cy="250212"/>
          </a:xfrm>
          <a:prstGeom prst="flowChartProcess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luxograma: Processo 33">
            <a:extLst>
              <a:ext uri="{FF2B5EF4-FFF2-40B4-BE49-F238E27FC236}">
                <a16:creationId xmlns:a16="http://schemas.microsoft.com/office/drawing/2014/main" id="{7CA63100-B548-4A70-1440-78A56F68FABD}"/>
              </a:ext>
            </a:extLst>
          </p:cNvPr>
          <p:cNvSpPr/>
          <p:nvPr/>
        </p:nvSpPr>
        <p:spPr>
          <a:xfrm flipH="1">
            <a:off x="8243176" y="3019392"/>
            <a:ext cx="1089419" cy="243905"/>
          </a:xfrm>
          <a:prstGeom prst="flowChartProcess">
            <a:avLst/>
          </a:prstGeom>
          <a:solidFill>
            <a:srgbClr val="FF7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Fluxograma: Processo 34">
            <a:extLst>
              <a:ext uri="{FF2B5EF4-FFF2-40B4-BE49-F238E27FC236}">
                <a16:creationId xmlns:a16="http://schemas.microsoft.com/office/drawing/2014/main" id="{D6D3A7EC-133B-AF81-01A9-140A4AFB9320}"/>
              </a:ext>
            </a:extLst>
          </p:cNvPr>
          <p:cNvSpPr/>
          <p:nvPr/>
        </p:nvSpPr>
        <p:spPr>
          <a:xfrm flipH="1">
            <a:off x="8243176" y="3302611"/>
            <a:ext cx="1089419" cy="233132"/>
          </a:xfrm>
          <a:prstGeom prst="flowChartProcess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luxograma: Processo 35">
            <a:extLst>
              <a:ext uri="{FF2B5EF4-FFF2-40B4-BE49-F238E27FC236}">
                <a16:creationId xmlns:a16="http://schemas.microsoft.com/office/drawing/2014/main" id="{3D48C83C-7F72-C091-9E20-657D2EBD088C}"/>
              </a:ext>
            </a:extLst>
          </p:cNvPr>
          <p:cNvSpPr/>
          <p:nvPr/>
        </p:nvSpPr>
        <p:spPr>
          <a:xfrm flipH="1">
            <a:off x="8243176" y="3567067"/>
            <a:ext cx="1089419" cy="233132"/>
          </a:xfrm>
          <a:prstGeom prst="flowChartProcess">
            <a:avLst/>
          </a:prstGeom>
          <a:solidFill>
            <a:srgbClr val="FF7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Fluxograma: Processo 36">
            <a:extLst>
              <a:ext uri="{FF2B5EF4-FFF2-40B4-BE49-F238E27FC236}">
                <a16:creationId xmlns:a16="http://schemas.microsoft.com/office/drawing/2014/main" id="{5E90E175-E429-D630-0777-1C3C8AE34EF6}"/>
              </a:ext>
            </a:extLst>
          </p:cNvPr>
          <p:cNvSpPr/>
          <p:nvPr/>
        </p:nvSpPr>
        <p:spPr>
          <a:xfrm flipH="1">
            <a:off x="8243176" y="3838857"/>
            <a:ext cx="1089419" cy="264208"/>
          </a:xfrm>
          <a:prstGeom prst="flowChartProcess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969E126-E57B-247C-F49B-7156091773A2}"/>
              </a:ext>
            </a:extLst>
          </p:cNvPr>
          <p:cNvSpPr/>
          <p:nvPr/>
        </p:nvSpPr>
        <p:spPr>
          <a:xfrm flipH="1">
            <a:off x="8829040" y="2062480"/>
            <a:ext cx="2733040" cy="273304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1E75C8-6005-34DD-B9AC-35B64CA1A3D2}"/>
              </a:ext>
            </a:extLst>
          </p:cNvPr>
          <p:cNvSpPr/>
          <p:nvPr/>
        </p:nvSpPr>
        <p:spPr>
          <a:xfrm flipH="1">
            <a:off x="0" y="1433191"/>
            <a:ext cx="550862" cy="3991615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980B1D0-C6CD-8826-B8BC-80B3BA271164}"/>
              </a:ext>
            </a:extLst>
          </p:cNvPr>
          <p:cNvSpPr/>
          <p:nvPr/>
        </p:nvSpPr>
        <p:spPr>
          <a:xfrm>
            <a:off x="784541" y="1433191"/>
            <a:ext cx="721361" cy="721361"/>
          </a:xfrm>
          <a:prstGeom prst="ellipse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75D5D29-4248-D003-CD30-E8261CECD802}"/>
              </a:ext>
            </a:extLst>
          </p:cNvPr>
          <p:cNvSpPr/>
          <p:nvPr/>
        </p:nvSpPr>
        <p:spPr>
          <a:xfrm>
            <a:off x="784541" y="2239473"/>
            <a:ext cx="721361" cy="721361"/>
          </a:xfrm>
          <a:prstGeom prst="ellipse">
            <a:avLst/>
          </a:prstGeom>
          <a:solidFill>
            <a:srgbClr val="FF7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CCC2C5F-C546-0335-0B52-9FD08E7A289B}"/>
              </a:ext>
            </a:extLst>
          </p:cNvPr>
          <p:cNvSpPr/>
          <p:nvPr/>
        </p:nvSpPr>
        <p:spPr>
          <a:xfrm>
            <a:off x="784541" y="3060872"/>
            <a:ext cx="721361" cy="721361"/>
          </a:xfrm>
          <a:prstGeom prst="ellipse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E4DEC9B-5ADD-DD86-5ECD-EA5A5ADC8778}"/>
              </a:ext>
            </a:extLst>
          </p:cNvPr>
          <p:cNvSpPr/>
          <p:nvPr/>
        </p:nvSpPr>
        <p:spPr>
          <a:xfrm>
            <a:off x="784541" y="3869231"/>
            <a:ext cx="721361" cy="721361"/>
          </a:xfrm>
          <a:prstGeom prst="ellipse">
            <a:avLst/>
          </a:prstGeom>
          <a:solidFill>
            <a:srgbClr val="FF7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E45CACA-6A72-0A25-DA54-8C406E3CF443}"/>
              </a:ext>
            </a:extLst>
          </p:cNvPr>
          <p:cNvSpPr/>
          <p:nvPr/>
        </p:nvSpPr>
        <p:spPr>
          <a:xfrm>
            <a:off x="784541" y="4703447"/>
            <a:ext cx="721361" cy="721361"/>
          </a:xfrm>
          <a:prstGeom prst="ellipse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5780A17-10A3-51B1-DCB0-C82D7CB5BA92}"/>
              </a:ext>
            </a:extLst>
          </p:cNvPr>
          <p:cNvGrpSpPr/>
          <p:nvPr/>
        </p:nvGrpSpPr>
        <p:grpSpPr>
          <a:xfrm>
            <a:off x="955040" y="1519553"/>
            <a:ext cx="6017051" cy="548640"/>
            <a:chOff x="955040" y="1519553"/>
            <a:chExt cx="6017051" cy="548640"/>
          </a:xfrm>
        </p:grpSpPr>
        <p:pic>
          <p:nvPicPr>
            <p:cNvPr id="7" name="Gráfico 6" descr="Usuário com preenchimento sólido">
              <a:extLst>
                <a:ext uri="{FF2B5EF4-FFF2-40B4-BE49-F238E27FC236}">
                  <a16:creationId xmlns:a16="http://schemas.microsoft.com/office/drawing/2014/main" id="{B07F0570-CACA-F3A8-3D84-B87CE56A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5040" y="1519553"/>
              <a:ext cx="548640" cy="54864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C369A71-597E-7E74-ABF3-0A9D03C31AD7}"/>
                </a:ext>
              </a:extLst>
            </p:cNvPr>
            <p:cNvSpPr txBox="1"/>
            <p:nvPr/>
          </p:nvSpPr>
          <p:spPr>
            <a:xfrm flipH="1">
              <a:off x="1621162" y="1532263"/>
              <a:ext cx="535092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 err="1">
                  <a:solidFill>
                    <a:schemeClr val="bg1"/>
                  </a:solidFill>
                </a:rPr>
                <a:t>Lorem</a:t>
              </a:r>
              <a:r>
                <a:rPr lang="pt-BR" sz="1400" b="1" dirty="0">
                  <a:solidFill>
                    <a:schemeClr val="bg1"/>
                  </a:solidFill>
                </a:rPr>
                <a:t> ipsum:</a:t>
              </a:r>
            </a:p>
            <a:p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</a:t>
              </a:r>
              <a:r>
                <a:rPr lang="pt-BR" sz="1400" dirty="0" err="1">
                  <a:solidFill>
                    <a:schemeClr val="bg1"/>
                  </a:solidFill>
                </a:rPr>
                <a:t>elit</a:t>
              </a:r>
              <a:r>
                <a:rPr lang="pt-BR" sz="14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F80AECB9-8D36-C1FE-63C3-C0D3E5D4EB70}"/>
              </a:ext>
            </a:extLst>
          </p:cNvPr>
          <p:cNvGrpSpPr/>
          <p:nvPr/>
        </p:nvGrpSpPr>
        <p:grpSpPr>
          <a:xfrm>
            <a:off x="955040" y="2327273"/>
            <a:ext cx="6017051" cy="548640"/>
            <a:chOff x="955040" y="2327273"/>
            <a:chExt cx="6017051" cy="548640"/>
          </a:xfrm>
        </p:grpSpPr>
        <p:pic>
          <p:nvPicPr>
            <p:cNvPr id="12" name="Gráfico 11" descr="Engrenagem única com preenchimento sólido">
              <a:extLst>
                <a:ext uri="{FF2B5EF4-FFF2-40B4-BE49-F238E27FC236}">
                  <a16:creationId xmlns:a16="http://schemas.microsoft.com/office/drawing/2014/main" id="{58E3F77E-5BD0-2515-2120-F17FC414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55040" y="2327273"/>
              <a:ext cx="548640" cy="548640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1E3D200A-55F9-8742-CFB3-B71439CCA011}"/>
                </a:ext>
              </a:extLst>
            </p:cNvPr>
            <p:cNvSpPr txBox="1"/>
            <p:nvPr/>
          </p:nvSpPr>
          <p:spPr>
            <a:xfrm flipH="1">
              <a:off x="1621162" y="2339983"/>
              <a:ext cx="535092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 err="1">
                  <a:solidFill>
                    <a:schemeClr val="bg1"/>
                  </a:solidFill>
                </a:rPr>
                <a:t>Maecenas</a:t>
              </a:r>
              <a:r>
                <a:rPr lang="pt-BR" sz="1400" b="1" dirty="0">
                  <a:solidFill>
                    <a:schemeClr val="bg1"/>
                  </a:solidFill>
                </a:rPr>
                <a:t> </a:t>
              </a:r>
              <a:r>
                <a:rPr lang="pt-BR" sz="1400" b="1" dirty="0" err="1">
                  <a:solidFill>
                    <a:schemeClr val="bg1"/>
                  </a:solidFill>
                </a:rPr>
                <a:t>porttitor</a:t>
              </a:r>
              <a:r>
                <a:rPr lang="pt-BR" sz="1400" b="1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pt-BR" sz="1400" dirty="0" err="1">
                  <a:solidFill>
                    <a:schemeClr val="bg1"/>
                  </a:solidFill>
                </a:rPr>
                <a:t>Maecenas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porttitor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congue</a:t>
              </a:r>
              <a:r>
                <a:rPr lang="pt-BR" sz="1400" dirty="0">
                  <a:solidFill>
                    <a:schemeClr val="bg1"/>
                  </a:solidFill>
                </a:rPr>
                <a:t> massa. </a:t>
              </a: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8312E6FB-CE49-A673-B1CA-28DEF905C893}"/>
              </a:ext>
            </a:extLst>
          </p:cNvPr>
          <p:cNvGrpSpPr/>
          <p:nvPr/>
        </p:nvGrpSpPr>
        <p:grpSpPr>
          <a:xfrm>
            <a:off x="955040" y="3147703"/>
            <a:ext cx="6017051" cy="548640"/>
            <a:chOff x="955040" y="3147703"/>
            <a:chExt cx="6017051" cy="548640"/>
          </a:xfrm>
        </p:grpSpPr>
        <p:pic>
          <p:nvPicPr>
            <p:cNvPr id="15" name="Gráfico 14" descr="Despertador com preenchimento sólido">
              <a:extLst>
                <a:ext uri="{FF2B5EF4-FFF2-40B4-BE49-F238E27FC236}">
                  <a16:creationId xmlns:a16="http://schemas.microsoft.com/office/drawing/2014/main" id="{30D4EDD3-F617-264D-815A-4BDA7B82D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55040" y="3147703"/>
              <a:ext cx="548640" cy="548640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679A5A5-1493-34B8-936E-482B0352339B}"/>
                </a:ext>
              </a:extLst>
            </p:cNvPr>
            <p:cNvSpPr txBox="1"/>
            <p:nvPr/>
          </p:nvSpPr>
          <p:spPr>
            <a:xfrm flipH="1">
              <a:off x="1621162" y="3160413"/>
              <a:ext cx="535092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 err="1">
                  <a:solidFill>
                    <a:schemeClr val="bg1"/>
                  </a:solidFill>
                </a:rPr>
                <a:t>Praesent</a:t>
              </a:r>
              <a:r>
                <a:rPr lang="pt-BR" sz="1400" b="1" dirty="0">
                  <a:solidFill>
                    <a:schemeClr val="bg1"/>
                  </a:solidFill>
                </a:rPr>
                <a:t> </a:t>
              </a:r>
              <a:r>
                <a:rPr lang="pt-BR" sz="1400" b="1" dirty="0" err="1">
                  <a:solidFill>
                    <a:schemeClr val="bg1"/>
                  </a:solidFill>
                </a:rPr>
                <a:t>consequat</a:t>
              </a:r>
              <a:r>
                <a:rPr lang="pt-BR" sz="1400" b="1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pt-BR" sz="1400" dirty="0" err="1">
                  <a:solidFill>
                    <a:schemeClr val="bg1"/>
                  </a:solidFill>
                </a:rPr>
                <a:t>Lacinia</a:t>
              </a:r>
              <a:r>
                <a:rPr lang="pt-BR" sz="1400" dirty="0">
                  <a:solidFill>
                    <a:schemeClr val="bg1"/>
                  </a:solidFill>
                </a:rPr>
                <a:t> libero, quis </a:t>
              </a:r>
              <a:r>
                <a:rPr lang="pt-BR" sz="1400" dirty="0" err="1">
                  <a:solidFill>
                    <a:schemeClr val="bg1"/>
                  </a:solidFill>
                </a:rPr>
                <a:t>tincidunt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neque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mollis</a:t>
              </a:r>
              <a:r>
                <a:rPr lang="pt-BR" sz="1400" dirty="0">
                  <a:solidFill>
                    <a:schemeClr val="bg1"/>
                  </a:solidFill>
                </a:rPr>
                <a:t> ut.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1EDB8F72-27F7-4A70-0675-6AED086B1423}"/>
              </a:ext>
            </a:extLst>
          </p:cNvPr>
          <p:cNvGrpSpPr/>
          <p:nvPr/>
        </p:nvGrpSpPr>
        <p:grpSpPr>
          <a:xfrm>
            <a:off x="955040" y="3955423"/>
            <a:ext cx="6017051" cy="548640"/>
            <a:chOff x="955040" y="3955423"/>
            <a:chExt cx="6017051" cy="548640"/>
          </a:xfrm>
        </p:grpSpPr>
        <p:pic>
          <p:nvPicPr>
            <p:cNvPr id="18" name="Gráfico 17" descr="Cartão de crédito com preenchimento sólido">
              <a:extLst>
                <a:ext uri="{FF2B5EF4-FFF2-40B4-BE49-F238E27FC236}">
                  <a16:creationId xmlns:a16="http://schemas.microsoft.com/office/drawing/2014/main" id="{B959DD74-963C-1D29-A5A1-6442D0D7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55040" y="3955423"/>
              <a:ext cx="548640" cy="54864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983C52B-86FE-00B3-BB13-B6A138EA4B38}"/>
                </a:ext>
              </a:extLst>
            </p:cNvPr>
            <p:cNvSpPr txBox="1"/>
            <p:nvPr/>
          </p:nvSpPr>
          <p:spPr>
            <a:xfrm flipH="1">
              <a:off x="1621162" y="3968133"/>
              <a:ext cx="535092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 err="1">
                  <a:solidFill>
                    <a:schemeClr val="bg1"/>
                  </a:solidFill>
                </a:rPr>
                <a:t>Suspendisse</a:t>
              </a:r>
              <a:r>
                <a:rPr lang="pt-BR" sz="1400" b="1" dirty="0">
                  <a:solidFill>
                    <a:schemeClr val="bg1"/>
                  </a:solidFill>
                </a:rPr>
                <a:t> </a:t>
              </a:r>
              <a:r>
                <a:rPr lang="pt-BR" sz="1400" b="1" dirty="0" err="1">
                  <a:solidFill>
                    <a:schemeClr val="bg1"/>
                  </a:solidFill>
                </a:rPr>
                <a:t>egestas</a:t>
              </a:r>
              <a:r>
                <a:rPr lang="pt-BR" sz="1400" b="1" dirty="0">
                  <a:solidFill>
                    <a:schemeClr val="bg1"/>
                  </a:solidFill>
                </a:rPr>
                <a:t>:</a:t>
              </a:r>
              <a:endParaRPr lang="pt-BR" sz="1400" dirty="0">
                <a:solidFill>
                  <a:schemeClr val="bg1"/>
                </a:solidFill>
              </a:endParaRPr>
            </a:p>
            <a:p>
              <a:r>
                <a:rPr lang="pt-BR" sz="1400" dirty="0" err="1">
                  <a:solidFill>
                    <a:schemeClr val="bg1"/>
                  </a:solidFill>
                </a:rPr>
                <a:t>Odio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eget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vulputate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euismod</a:t>
              </a:r>
              <a:r>
                <a:rPr lang="pt-BR" sz="1400" dirty="0">
                  <a:solidFill>
                    <a:schemeClr val="bg1"/>
                  </a:solidFill>
                </a:rPr>
                <a:t>, </a:t>
              </a:r>
              <a:r>
                <a:rPr lang="pt-BR" sz="1400" dirty="0" err="1">
                  <a:solidFill>
                    <a:schemeClr val="bg1"/>
                  </a:solidFill>
                </a:rPr>
                <a:t>mauris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elit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egestas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nulla</a:t>
              </a:r>
              <a:r>
                <a:rPr lang="pt-BR" sz="14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11BB5902-3307-7514-7B9F-00001B97F9F0}"/>
              </a:ext>
            </a:extLst>
          </p:cNvPr>
          <p:cNvGrpSpPr/>
          <p:nvPr/>
        </p:nvGrpSpPr>
        <p:grpSpPr>
          <a:xfrm>
            <a:off x="955040" y="4789808"/>
            <a:ext cx="6017051" cy="548640"/>
            <a:chOff x="955040" y="4789808"/>
            <a:chExt cx="6017051" cy="548640"/>
          </a:xfrm>
        </p:grpSpPr>
        <p:pic>
          <p:nvPicPr>
            <p:cNvPr id="21" name="Gráfico 20" descr="Cabeça com engrenagens com preenchimento sólido">
              <a:extLst>
                <a:ext uri="{FF2B5EF4-FFF2-40B4-BE49-F238E27FC236}">
                  <a16:creationId xmlns:a16="http://schemas.microsoft.com/office/drawing/2014/main" id="{5476A208-27C5-BDFC-0D91-B24615B03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55040" y="4789808"/>
              <a:ext cx="548640" cy="548640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013BE96-BA36-8302-48E4-AABC4CAB3F3E}"/>
                </a:ext>
              </a:extLst>
            </p:cNvPr>
            <p:cNvSpPr txBox="1"/>
            <p:nvPr/>
          </p:nvSpPr>
          <p:spPr>
            <a:xfrm flipH="1">
              <a:off x="1621162" y="4802518"/>
              <a:ext cx="535092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</a:rPr>
                <a:t>In </a:t>
              </a:r>
              <a:r>
                <a:rPr lang="pt-BR" sz="1400" b="1" dirty="0" err="1">
                  <a:solidFill>
                    <a:schemeClr val="bg1"/>
                  </a:solidFill>
                </a:rPr>
                <a:t>facilisis</a:t>
              </a:r>
              <a:r>
                <a:rPr lang="pt-BR" sz="1400" b="1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pt-BR" sz="1400" dirty="0">
                  <a:solidFill>
                    <a:schemeClr val="bg1"/>
                  </a:solidFill>
                </a:rPr>
                <a:t>Eros, non </a:t>
              </a:r>
              <a:r>
                <a:rPr lang="pt-BR" sz="1400" dirty="0" err="1">
                  <a:solidFill>
                    <a:schemeClr val="bg1"/>
                  </a:solidFill>
                </a:rPr>
                <a:t>egestas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lacus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accumsan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hendrerit</a:t>
              </a:r>
              <a:r>
                <a:rPr lang="pt-BR" sz="1400" dirty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03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Pessoas andando na calçada&#10;&#10;Descrição gerada automaticamente">
            <a:extLst>
              <a:ext uri="{FF2B5EF4-FFF2-40B4-BE49-F238E27FC236}">
                <a16:creationId xmlns:a16="http://schemas.microsoft.com/office/drawing/2014/main" id="{FE78058D-CCB4-F57F-1687-6970681D5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912"/>
          <a:stretch/>
        </p:blipFill>
        <p:spPr>
          <a:xfrm>
            <a:off x="6763803" y="0"/>
            <a:ext cx="5428197" cy="6858000"/>
          </a:xfrm>
          <a:prstGeom prst="rect">
            <a:avLst/>
          </a:prstGeom>
        </p:spPr>
      </p:pic>
      <p:sp>
        <p:nvSpPr>
          <p:cNvPr id="2050" name="Retângulo 2049">
            <a:extLst>
              <a:ext uri="{FF2B5EF4-FFF2-40B4-BE49-F238E27FC236}">
                <a16:creationId xmlns:a16="http://schemas.microsoft.com/office/drawing/2014/main" id="{6529E051-7BB7-2E74-D0EB-2D3C610B3077}"/>
              </a:ext>
            </a:extLst>
          </p:cNvPr>
          <p:cNvSpPr/>
          <p:nvPr/>
        </p:nvSpPr>
        <p:spPr>
          <a:xfrm>
            <a:off x="6763802" y="0"/>
            <a:ext cx="5428198" cy="6858000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Pessoas andando na calçada&#10;&#10;Descrição gerada automaticamente">
            <a:extLst>
              <a:ext uri="{FF2B5EF4-FFF2-40B4-BE49-F238E27FC236}">
                <a16:creationId xmlns:a16="http://schemas.microsoft.com/office/drawing/2014/main" id="{4F29817C-0E9C-AC18-EB71-2FEA83DA4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087" r="340"/>
          <a:stretch/>
        </p:blipFill>
        <p:spPr>
          <a:xfrm>
            <a:off x="1" y="0"/>
            <a:ext cx="1411996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7C5D163-1088-0024-47C2-C48518D0E3D5}"/>
              </a:ext>
            </a:extLst>
          </p:cNvPr>
          <p:cNvSpPr/>
          <p:nvPr/>
        </p:nvSpPr>
        <p:spPr>
          <a:xfrm flipH="1">
            <a:off x="0" y="0"/>
            <a:ext cx="1423273" cy="6858000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4EDD39-93ED-C51F-AC90-3BF2FC0F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Jornada do consumidor</a:t>
            </a:r>
          </a:p>
        </p:txBody>
      </p:sp>
      <p:sp>
        <p:nvSpPr>
          <p:cNvPr id="1057" name="CaixaDeTexto 1056">
            <a:extLst>
              <a:ext uri="{FF2B5EF4-FFF2-40B4-BE49-F238E27FC236}">
                <a16:creationId xmlns:a16="http://schemas.microsoft.com/office/drawing/2014/main" id="{452B5A44-1493-487B-526D-076CB6F36A05}"/>
              </a:ext>
            </a:extLst>
          </p:cNvPr>
          <p:cNvSpPr txBox="1"/>
          <p:nvPr/>
        </p:nvSpPr>
        <p:spPr>
          <a:xfrm>
            <a:off x="1746495" y="4824006"/>
            <a:ext cx="17750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121130"/>
                </a:solidFill>
                <a:latin typeface="+mj-lt"/>
              </a:rPr>
              <a:t>LOREM IPSUM</a:t>
            </a:r>
          </a:p>
          <a:p>
            <a:pPr algn="ctr"/>
            <a:r>
              <a:rPr lang="pt-BR" sz="1200" dirty="0"/>
              <a:t>Ut </a:t>
            </a:r>
            <a:r>
              <a:rPr lang="pt-BR" sz="1200" dirty="0" err="1"/>
              <a:t>cursus</a:t>
            </a:r>
            <a:r>
              <a:rPr lang="pt-BR" sz="1200" dirty="0"/>
              <a:t> </a:t>
            </a:r>
            <a:r>
              <a:rPr lang="pt-BR" sz="1200" dirty="0" err="1"/>
              <a:t>posuere</a:t>
            </a:r>
            <a:r>
              <a:rPr lang="pt-BR" sz="1200" dirty="0"/>
              <a:t> </a:t>
            </a:r>
            <a:r>
              <a:rPr lang="pt-BR" sz="1200" dirty="0" err="1"/>
              <a:t>enim</a:t>
            </a:r>
            <a:r>
              <a:rPr lang="pt-BR" sz="1200" dirty="0"/>
              <a:t>, ac </a:t>
            </a:r>
            <a:r>
              <a:rPr lang="pt-BR" sz="1200" dirty="0" err="1"/>
              <a:t>auctor</a:t>
            </a:r>
            <a:r>
              <a:rPr lang="pt-BR" sz="1200" dirty="0"/>
              <a:t> </a:t>
            </a:r>
            <a:r>
              <a:rPr lang="pt-BR" sz="1200" dirty="0" err="1"/>
              <a:t>nisi</a:t>
            </a:r>
            <a:r>
              <a:rPr lang="pt-BR" sz="1200" dirty="0"/>
              <a:t> </a:t>
            </a:r>
            <a:r>
              <a:rPr lang="pt-BR" sz="1200" dirty="0" err="1"/>
              <a:t>condimentum</a:t>
            </a:r>
            <a:r>
              <a:rPr lang="pt-BR" sz="1200" dirty="0"/>
              <a:t> vel. </a:t>
            </a:r>
          </a:p>
        </p:txBody>
      </p:sp>
      <p:sp>
        <p:nvSpPr>
          <p:cNvPr id="1066" name="CaixaDeTexto 1065">
            <a:extLst>
              <a:ext uri="{FF2B5EF4-FFF2-40B4-BE49-F238E27FC236}">
                <a16:creationId xmlns:a16="http://schemas.microsoft.com/office/drawing/2014/main" id="{2D14DA77-20BF-8F63-4E8A-958E88BFB5D0}"/>
              </a:ext>
            </a:extLst>
          </p:cNvPr>
          <p:cNvSpPr txBox="1"/>
          <p:nvPr/>
        </p:nvSpPr>
        <p:spPr>
          <a:xfrm>
            <a:off x="3480566" y="1436200"/>
            <a:ext cx="17750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FD2D56"/>
                </a:solidFill>
                <a:latin typeface="+mj-lt"/>
              </a:rPr>
              <a:t>LOREM IPSUM</a:t>
            </a:r>
          </a:p>
          <a:p>
            <a:pPr algn="ctr"/>
            <a:r>
              <a:rPr lang="pt-BR" sz="1200" dirty="0"/>
              <a:t>Ut </a:t>
            </a:r>
            <a:r>
              <a:rPr lang="pt-BR" sz="1200" dirty="0" err="1"/>
              <a:t>cursus</a:t>
            </a:r>
            <a:r>
              <a:rPr lang="pt-BR" sz="1200" dirty="0"/>
              <a:t> </a:t>
            </a:r>
            <a:r>
              <a:rPr lang="pt-BR" sz="1200" dirty="0" err="1"/>
              <a:t>posuere</a:t>
            </a:r>
            <a:r>
              <a:rPr lang="pt-BR" sz="1200" dirty="0"/>
              <a:t> </a:t>
            </a:r>
            <a:r>
              <a:rPr lang="pt-BR" sz="1200" dirty="0" err="1"/>
              <a:t>enim</a:t>
            </a:r>
            <a:r>
              <a:rPr lang="pt-BR" sz="1200" dirty="0"/>
              <a:t>, ac </a:t>
            </a:r>
            <a:r>
              <a:rPr lang="pt-BR" sz="1200" dirty="0" err="1"/>
              <a:t>auctor</a:t>
            </a:r>
            <a:r>
              <a:rPr lang="pt-BR" sz="1200" dirty="0"/>
              <a:t> </a:t>
            </a:r>
            <a:r>
              <a:rPr lang="pt-BR" sz="1200" dirty="0" err="1"/>
              <a:t>nisi</a:t>
            </a:r>
            <a:r>
              <a:rPr lang="pt-BR" sz="1200" dirty="0"/>
              <a:t> </a:t>
            </a:r>
            <a:r>
              <a:rPr lang="pt-BR" sz="1200" dirty="0" err="1"/>
              <a:t>condimentum</a:t>
            </a:r>
            <a:r>
              <a:rPr lang="pt-BR" sz="1200" dirty="0"/>
              <a:t> vel.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731880D-D028-8302-71F1-28D943DDBF33}"/>
              </a:ext>
            </a:extLst>
          </p:cNvPr>
          <p:cNvSpPr txBox="1"/>
          <p:nvPr/>
        </p:nvSpPr>
        <p:spPr>
          <a:xfrm>
            <a:off x="5232178" y="4824006"/>
            <a:ext cx="17750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121130"/>
                </a:solidFill>
                <a:latin typeface="+mj-lt"/>
              </a:rPr>
              <a:t>LOREM IPSUM</a:t>
            </a:r>
          </a:p>
          <a:p>
            <a:pPr algn="ctr"/>
            <a:r>
              <a:rPr lang="pt-BR" sz="1200" dirty="0"/>
              <a:t>Ut </a:t>
            </a:r>
            <a:r>
              <a:rPr lang="pt-BR" sz="1200" dirty="0" err="1"/>
              <a:t>cursus</a:t>
            </a:r>
            <a:r>
              <a:rPr lang="pt-BR" sz="1200" dirty="0"/>
              <a:t> </a:t>
            </a:r>
            <a:r>
              <a:rPr lang="pt-BR" sz="1200" dirty="0" err="1"/>
              <a:t>posuere</a:t>
            </a:r>
            <a:r>
              <a:rPr lang="pt-BR" sz="1200" dirty="0"/>
              <a:t> </a:t>
            </a:r>
            <a:r>
              <a:rPr lang="pt-BR" sz="1200" dirty="0" err="1"/>
              <a:t>enim</a:t>
            </a:r>
            <a:r>
              <a:rPr lang="pt-BR" sz="1200" dirty="0"/>
              <a:t>, ac </a:t>
            </a:r>
            <a:r>
              <a:rPr lang="pt-BR" sz="1200" dirty="0" err="1"/>
              <a:t>auctor</a:t>
            </a:r>
            <a:r>
              <a:rPr lang="pt-BR" sz="1200" dirty="0"/>
              <a:t> </a:t>
            </a:r>
            <a:r>
              <a:rPr lang="pt-BR" sz="1200" dirty="0" err="1"/>
              <a:t>nisi</a:t>
            </a:r>
            <a:r>
              <a:rPr lang="pt-BR" sz="1200" dirty="0"/>
              <a:t> </a:t>
            </a:r>
            <a:r>
              <a:rPr lang="pt-BR" sz="1200" dirty="0" err="1"/>
              <a:t>condimentum</a:t>
            </a:r>
            <a:r>
              <a:rPr lang="pt-BR" sz="1200" dirty="0"/>
              <a:t> vel. 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C501B83-F157-6560-B889-6A3CF39AE42F}"/>
              </a:ext>
            </a:extLst>
          </p:cNvPr>
          <p:cNvSpPr txBox="1"/>
          <p:nvPr/>
        </p:nvSpPr>
        <p:spPr>
          <a:xfrm>
            <a:off x="6966249" y="1436200"/>
            <a:ext cx="17750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FD2D56"/>
                </a:solidFill>
                <a:latin typeface="+mj-lt"/>
              </a:rPr>
              <a:t>LOREM IPSUM</a:t>
            </a:r>
          </a:p>
          <a:p>
            <a:pPr algn="ctr"/>
            <a:r>
              <a:rPr lang="pt-BR" sz="1200" dirty="0"/>
              <a:t>Ut </a:t>
            </a:r>
            <a:r>
              <a:rPr lang="pt-BR" sz="1200" dirty="0" err="1"/>
              <a:t>cursus</a:t>
            </a:r>
            <a:r>
              <a:rPr lang="pt-BR" sz="1200" dirty="0"/>
              <a:t> </a:t>
            </a:r>
            <a:r>
              <a:rPr lang="pt-BR" sz="1200" dirty="0" err="1"/>
              <a:t>posuere</a:t>
            </a:r>
            <a:r>
              <a:rPr lang="pt-BR" sz="1200" dirty="0"/>
              <a:t> </a:t>
            </a:r>
            <a:r>
              <a:rPr lang="pt-BR" sz="1200" dirty="0" err="1"/>
              <a:t>enim</a:t>
            </a:r>
            <a:r>
              <a:rPr lang="pt-BR" sz="1200" dirty="0"/>
              <a:t>, ac </a:t>
            </a:r>
            <a:r>
              <a:rPr lang="pt-BR" sz="1200" dirty="0" err="1"/>
              <a:t>auctor</a:t>
            </a:r>
            <a:r>
              <a:rPr lang="pt-BR" sz="1200" dirty="0"/>
              <a:t> </a:t>
            </a:r>
            <a:r>
              <a:rPr lang="pt-BR" sz="1200" dirty="0" err="1"/>
              <a:t>nisi</a:t>
            </a:r>
            <a:r>
              <a:rPr lang="pt-BR" sz="1200" dirty="0"/>
              <a:t> </a:t>
            </a:r>
            <a:r>
              <a:rPr lang="pt-BR" sz="1200" dirty="0" err="1"/>
              <a:t>condimentum</a:t>
            </a:r>
            <a:r>
              <a:rPr lang="pt-BR" sz="1200" dirty="0"/>
              <a:t> vel. </a:t>
            </a:r>
          </a:p>
        </p:txBody>
      </p:sp>
      <p:sp>
        <p:nvSpPr>
          <p:cNvPr id="2056" name="CaixaDeTexto 2055">
            <a:extLst>
              <a:ext uri="{FF2B5EF4-FFF2-40B4-BE49-F238E27FC236}">
                <a16:creationId xmlns:a16="http://schemas.microsoft.com/office/drawing/2014/main" id="{BF66A64C-3EB7-D5E9-4A23-0EB756331AE3}"/>
              </a:ext>
            </a:extLst>
          </p:cNvPr>
          <p:cNvSpPr txBox="1"/>
          <p:nvPr/>
        </p:nvSpPr>
        <p:spPr>
          <a:xfrm>
            <a:off x="8717858" y="4824006"/>
            <a:ext cx="17750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121130"/>
                </a:solidFill>
                <a:latin typeface="+mj-lt"/>
              </a:rPr>
              <a:t>LOREM IPSUM</a:t>
            </a:r>
          </a:p>
          <a:p>
            <a:pPr algn="ctr"/>
            <a:r>
              <a:rPr lang="pt-BR" sz="1200" dirty="0"/>
              <a:t>Ut </a:t>
            </a:r>
            <a:r>
              <a:rPr lang="pt-BR" sz="1200" dirty="0" err="1"/>
              <a:t>cursus</a:t>
            </a:r>
            <a:r>
              <a:rPr lang="pt-BR" sz="1200" dirty="0"/>
              <a:t> </a:t>
            </a:r>
            <a:r>
              <a:rPr lang="pt-BR" sz="1200" dirty="0" err="1"/>
              <a:t>posuere</a:t>
            </a:r>
            <a:r>
              <a:rPr lang="pt-BR" sz="1200" dirty="0"/>
              <a:t> </a:t>
            </a:r>
            <a:r>
              <a:rPr lang="pt-BR" sz="1200" dirty="0" err="1"/>
              <a:t>enim</a:t>
            </a:r>
            <a:r>
              <a:rPr lang="pt-BR" sz="1200" dirty="0"/>
              <a:t>, ac </a:t>
            </a:r>
            <a:r>
              <a:rPr lang="pt-BR" sz="1200" dirty="0" err="1"/>
              <a:t>auctor</a:t>
            </a:r>
            <a:r>
              <a:rPr lang="pt-BR" sz="1200" dirty="0"/>
              <a:t> </a:t>
            </a:r>
            <a:r>
              <a:rPr lang="pt-BR" sz="1200" dirty="0" err="1"/>
              <a:t>nisi</a:t>
            </a:r>
            <a:r>
              <a:rPr lang="pt-BR" sz="1200" dirty="0"/>
              <a:t> </a:t>
            </a:r>
            <a:r>
              <a:rPr lang="pt-BR" sz="1200" dirty="0" err="1"/>
              <a:t>condimentum</a:t>
            </a:r>
            <a:r>
              <a:rPr lang="pt-BR" sz="1200" dirty="0"/>
              <a:t> vel. 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D39E901-6EF5-691D-FADD-F8BDB3D9B152}"/>
              </a:ext>
            </a:extLst>
          </p:cNvPr>
          <p:cNvGrpSpPr/>
          <p:nvPr/>
        </p:nvGrpSpPr>
        <p:grpSpPr>
          <a:xfrm>
            <a:off x="827325" y="2745595"/>
            <a:ext cx="10583350" cy="1771038"/>
            <a:chOff x="827325" y="2745595"/>
            <a:chExt cx="10583350" cy="1771038"/>
          </a:xfrm>
        </p:grpSpPr>
        <p:sp>
          <p:nvSpPr>
            <p:cNvPr id="2062" name="Lágrima 2061">
              <a:extLst>
                <a:ext uri="{FF2B5EF4-FFF2-40B4-BE49-F238E27FC236}">
                  <a16:creationId xmlns:a16="http://schemas.microsoft.com/office/drawing/2014/main" id="{95F073A8-E343-929A-FECC-D66A335C7474}"/>
                </a:ext>
              </a:extLst>
            </p:cNvPr>
            <p:cNvSpPr/>
            <p:nvPr/>
          </p:nvSpPr>
          <p:spPr>
            <a:xfrm rot="13500000">
              <a:off x="11333221" y="3584028"/>
              <a:ext cx="77454" cy="77454"/>
            </a:xfrm>
            <a:prstGeom prst="teardrop">
              <a:avLst>
                <a:gd name="adj" fmla="val 200000"/>
              </a:avLst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micírculo 17">
              <a:extLst>
                <a:ext uri="{FF2B5EF4-FFF2-40B4-BE49-F238E27FC236}">
                  <a16:creationId xmlns:a16="http://schemas.microsoft.com/office/drawing/2014/main" id="{78FECF3E-BC38-A33F-365B-D47B049C5F57}"/>
                </a:ext>
              </a:extLst>
            </p:cNvPr>
            <p:cNvSpPr/>
            <p:nvPr/>
          </p:nvSpPr>
          <p:spPr>
            <a:xfrm>
              <a:off x="1750546" y="2745595"/>
              <a:ext cx="1771038" cy="1771038"/>
            </a:xfrm>
            <a:prstGeom prst="blockArc">
              <a:avLst>
                <a:gd name="adj1" fmla="val 10800000"/>
                <a:gd name="adj2" fmla="val 11007"/>
                <a:gd name="adj3" fmla="val 1613"/>
              </a:avLst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9" name="Semicírculo 18">
              <a:extLst>
                <a:ext uri="{FF2B5EF4-FFF2-40B4-BE49-F238E27FC236}">
                  <a16:creationId xmlns:a16="http://schemas.microsoft.com/office/drawing/2014/main" id="{3E1D1FF3-52D2-B0AC-545E-158767E78C40}"/>
                </a:ext>
              </a:extLst>
            </p:cNvPr>
            <p:cNvSpPr/>
            <p:nvPr/>
          </p:nvSpPr>
          <p:spPr>
            <a:xfrm rot="10800000">
              <a:off x="3493454" y="2745595"/>
              <a:ext cx="1771038" cy="1771038"/>
            </a:xfrm>
            <a:prstGeom prst="blockArc">
              <a:avLst>
                <a:gd name="adj1" fmla="val 10800000"/>
                <a:gd name="adj2" fmla="val 11007"/>
                <a:gd name="adj3" fmla="val 1613"/>
              </a:avLst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48" name="Semicírculo 2047">
              <a:extLst>
                <a:ext uri="{FF2B5EF4-FFF2-40B4-BE49-F238E27FC236}">
                  <a16:creationId xmlns:a16="http://schemas.microsoft.com/office/drawing/2014/main" id="{A8C56EB5-011F-8A2B-0F8B-67E6FC0F1898}"/>
                </a:ext>
              </a:extLst>
            </p:cNvPr>
            <p:cNvSpPr/>
            <p:nvPr/>
          </p:nvSpPr>
          <p:spPr>
            <a:xfrm>
              <a:off x="5236229" y="2745595"/>
              <a:ext cx="1771038" cy="1771038"/>
            </a:xfrm>
            <a:prstGeom prst="blockArc">
              <a:avLst>
                <a:gd name="adj1" fmla="val 10800000"/>
                <a:gd name="adj2" fmla="val 11007"/>
                <a:gd name="adj3" fmla="val 1613"/>
              </a:avLst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49" name="Semicírculo 2048">
              <a:extLst>
                <a:ext uri="{FF2B5EF4-FFF2-40B4-BE49-F238E27FC236}">
                  <a16:creationId xmlns:a16="http://schemas.microsoft.com/office/drawing/2014/main" id="{5D17DE7C-E7D8-A932-5C82-F2930D54850D}"/>
                </a:ext>
              </a:extLst>
            </p:cNvPr>
            <p:cNvSpPr/>
            <p:nvPr/>
          </p:nvSpPr>
          <p:spPr>
            <a:xfrm rot="10800000">
              <a:off x="6979137" y="2745595"/>
              <a:ext cx="1771038" cy="1771038"/>
            </a:xfrm>
            <a:prstGeom prst="blockArc">
              <a:avLst>
                <a:gd name="adj1" fmla="val 10800000"/>
                <a:gd name="adj2" fmla="val 11007"/>
                <a:gd name="adj3" fmla="val 1613"/>
              </a:avLst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57" name="Semicírculo 2056">
              <a:extLst>
                <a:ext uri="{FF2B5EF4-FFF2-40B4-BE49-F238E27FC236}">
                  <a16:creationId xmlns:a16="http://schemas.microsoft.com/office/drawing/2014/main" id="{2C275839-904C-9098-E97B-0135EE917A6F}"/>
                </a:ext>
              </a:extLst>
            </p:cNvPr>
            <p:cNvSpPr/>
            <p:nvPr/>
          </p:nvSpPr>
          <p:spPr>
            <a:xfrm>
              <a:off x="8721909" y="2745595"/>
              <a:ext cx="1771038" cy="1771038"/>
            </a:xfrm>
            <a:prstGeom prst="blockArc">
              <a:avLst>
                <a:gd name="adj1" fmla="val 10800000"/>
                <a:gd name="adj2" fmla="val 11007"/>
                <a:gd name="adj3" fmla="val 1613"/>
              </a:avLst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58" name="Lágrima 2057">
              <a:extLst>
                <a:ext uri="{FF2B5EF4-FFF2-40B4-BE49-F238E27FC236}">
                  <a16:creationId xmlns:a16="http://schemas.microsoft.com/office/drawing/2014/main" id="{BFA57CD7-3673-BC39-8EC1-14DD665DE88A}"/>
                </a:ext>
              </a:extLst>
            </p:cNvPr>
            <p:cNvSpPr/>
            <p:nvPr/>
          </p:nvSpPr>
          <p:spPr>
            <a:xfrm rot="2700000">
              <a:off x="827325" y="3580220"/>
              <a:ext cx="77454" cy="77454"/>
            </a:xfrm>
            <a:prstGeom prst="teardrop">
              <a:avLst>
                <a:gd name="adj" fmla="val 200000"/>
              </a:avLst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61" name="Retângulo 2060">
              <a:extLst>
                <a:ext uri="{FF2B5EF4-FFF2-40B4-BE49-F238E27FC236}">
                  <a16:creationId xmlns:a16="http://schemas.microsoft.com/office/drawing/2014/main" id="{0F0F9C81-05DF-6EC1-9BD3-9DF356F717C1}"/>
                </a:ext>
              </a:extLst>
            </p:cNvPr>
            <p:cNvSpPr/>
            <p:nvPr/>
          </p:nvSpPr>
          <p:spPr>
            <a:xfrm rot="10800000">
              <a:off x="910622" y="3606347"/>
              <a:ext cx="864000" cy="25200"/>
            </a:xfrm>
            <a:prstGeom prst="rect">
              <a:avLst/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63" name="Retângulo 2062">
              <a:extLst>
                <a:ext uri="{FF2B5EF4-FFF2-40B4-BE49-F238E27FC236}">
                  <a16:creationId xmlns:a16="http://schemas.microsoft.com/office/drawing/2014/main" id="{9A8012F6-63D0-36E5-59D6-2C145A7CC6BD}"/>
                </a:ext>
              </a:extLst>
            </p:cNvPr>
            <p:cNvSpPr/>
            <p:nvPr/>
          </p:nvSpPr>
          <p:spPr>
            <a:xfrm rot="10800000">
              <a:off x="10468122" y="3610157"/>
              <a:ext cx="864000" cy="25200"/>
            </a:xfrm>
            <a:prstGeom prst="rect">
              <a:avLst/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BB9EAC5-6996-F782-8623-771B7F72B343}"/>
              </a:ext>
            </a:extLst>
          </p:cNvPr>
          <p:cNvGrpSpPr/>
          <p:nvPr/>
        </p:nvGrpSpPr>
        <p:grpSpPr>
          <a:xfrm>
            <a:off x="1931925" y="1420065"/>
            <a:ext cx="1404226" cy="2913161"/>
            <a:chOff x="1931925" y="1420065"/>
            <a:chExt cx="1404226" cy="2913161"/>
          </a:xfrm>
        </p:grpSpPr>
        <p:sp>
          <p:nvSpPr>
            <p:cNvPr id="1047" name="Forma Livre: Forma 1046">
              <a:extLst>
                <a:ext uri="{FF2B5EF4-FFF2-40B4-BE49-F238E27FC236}">
                  <a16:creationId xmlns:a16="http://schemas.microsoft.com/office/drawing/2014/main" id="{633A19C2-5982-4FF9-5792-9BA01ED558DA}"/>
                </a:ext>
              </a:extLst>
            </p:cNvPr>
            <p:cNvSpPr/>
            <p:nvPr/>
          </p:nvSpPr>
          <p:spPr>
            <a:xfrm flipH="1" flipV="1">
              <a:off x="1931925" y="1420065"/>
              <a:ext cx="1404226" cy="2913161"/>
            </a:xfrm>
            <a:custGeom>
              <a:avLst/>
              <a:gdLst>
                <a:gd name="connsiteX0" fmla="*/ 702115 w 1404226"/>
                <a:gd name="connsiteY0" fmla="*/ 2913161 h 2913161"/>
                <a:gd name="connsiteX1" fmla="*/ 370267 w 1404226"/>
                <a:gd name="connsiteY1" fmla="*/ 2581313 h 2913161"/>
                <a:gd name="connsiteX2" fmla="*/ 572944 w 1404226"/>
                <a:gd name="connsiteY2" fmla="*/ 2275543 h 2913161"/>
                <a:gd name="connsiteX3" fmla="*/ 619604 w 1404226"/>
                <a:gd name="connsiteY3" fmla="*/ 2261059 h 2913161"/>
                <a:gd name="connsiteX4" fmla="*/ 619604 w 1404226"/>
                <a:gd name="connsiteY4" fmla="*/ 2260720 h 2913161"/>
                <a:gd name="connsiteX5" fmla="*/ 649907 w 1404226"/>
                <a:gd name="connsiteY5" fmla="*/ 2240289 h 2913161"/>
                <a:gd name="connsiteX6" fmla="*/ 674937 w 1404226"/>
                <a:gd name="connsiteY6" fmla="*/ 2203165 h 2913161"/>
                <a:gd name="connsiteX7" fmla="*/ 684114 w 1404226"/>
                <a:gd name="connsiteY7" fmla="*/ 2157710 h 2913161"/>
                <a:gd name="connsiteX8" fmla="*/ 684114 w 1404226"/>
                <a:gd name="connsiteY8" fmla="*/ 1495984 h 2913161"/>
                <a:gd name="connsiteX9" fmla="*/ 649906 w 1404226"/>
                <a:gd name="connsiteY9" fmla="*/ 1413400 h 2913161"/>
                <a:gd name="connsiteX10" fmla="*/ 624726 w 1404226"/>
                <a:gd name="connsiteY10" fmla="*/ 1396423 h 2913161"/>
                <a:gd name="connsiteX11" fmla="*/ 560613 w 1404226"/>
                <a:gd name="connsiteY11" fmla="*/ 1389960 h 2913161"/>
                <a:gd name="connsiteX12" fmla="*/ 0 w 1404226"/>
                <a:gd name="connsiteY12" fmla="*/ 702112 h 2913161"/>
                <a:gd name="connsiteX13" fmla="*/ 702113 w 1404226"/>
                <a:gd name="connsiteY13" fmla="*/ 0 h 2913161"/>
                <a:gd name="connsiteX14" fmla="*/ 1404226 w 1404226"/>
                <a:gd name="connsiteY14" fmla="*/ 702112 h 2913161"/>
                <a:gd name="connsiteX15" fmla="*/ 843613 w 1404226"/>
                <a:gd name="connsiteY15" fmla="*/ 1389960 h 2913161"/>
                <a:gd name="connsiteX16" fmla="*/ 776255 w 1404226"/>
                <a:gd name="connsiteY16" fmla="*/ 1396750 h 2913161"/>
                <a:gd name="connsiteX17" fmla="*/ 751560 w 1404226"/>
                <a:gd name="connsiteY17" fmla="*/ 1413400 h 2913161"/>
                <a:gd name="connsiteX18" fmla="*/ 726530 w 1404226"/>
                <a:gd name="connsiteY18" fmla="*/ 1450524 h 2913161"/>
                <a:gd name="connsiteX19" fmla="*/ 720114 w 1404226"/>
                <a:gd name="connsiteY19" fmla="*/ 1482304 h 2913161"/>
                <a:gd name="connsiteX20" fmla="*/ 720114 w 1404226"/>
                <a:gd name="connsiteY20" fmla="*/ 2171380 h 2913161"/>
                <a:gd name="connsiteX21" fmla="*/ 726531 w 1404226"/>
                <a:gd name="connsiteY21" fmla="*/ 2203165 h 2913161"/>
                <a:gd name="connsiteX22" fmla="*/ 751561 w 1404226"/>
                <a:gd name="connsiteY22" fmla="*/ 2240289 h 2913161"/>
                <a:gd name="connsiteX23" fmla="*/ 780440 w 1404226"/>
                <a:gd name="connsiteY23" fmla="*/ 2259760 h 2913161"/>
                <a:gd name="connsiteX24" fmla="*/ 831286 w 1404226"/>
                <a:gd name="connsiteY24" fmla="*/ 2275543 h 2913161"/>
                <a:gd name="connsiteX25" fmla="*/ 1033963 w 1404226"/>
                <a:gd name="connsiteY25" fmla="*/ 2581313 h 2913161"/>
                <a:gd name="connsiteX26" fmla="*/ 702115 w 1404226"/>
                <a:gd name="connsiteY26" fmla="*/ 2913161 h 29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4226" h="2913161">
                  <a:moveTo>
                    <a:pt x="702115" y="2913161"/>
                  </a:moveTo>
                  <a:cubicBezTo>
                    <a:pt x="518840" y="2913161"/>
                    <a:pt x="370267" y="2764588"/>
                    <a:pt x="370267" y="2581313"/>
                  </a:cubicBezTo>
                  <a:cubicBezTo>
                    <a:pt x="370267" y="2443857"/>
                    <a:pt x="453839" y="2325920"/>
                    <a:pt x="572944" y="2275543"/>
                  </a:cubicBezTo>
                  <a:lnTo>
                    <a:pt x="619604" y="2261059"/>
                  </a:lnTo>
                  <a:lnTo>
                    <a:pt x="619604" y="2260720"/>
                  </a:lnTo>
                  <a:lnTo>
                    <a:pt x="649907" y="2240289"/>
                  </a:lnTo>
                  <a:cubicBezTo>
                    <a:pt x="660475" y="2229721"/>
                    <a:pt x="669027" y="2217138"/>
                    <a:pt x="674937" y="2203165"/>
                  </a:cubicBezTo>
                  <a:lnTo>
                    <a:pt x="684114" y="2157710"/>
                  </a:lnTo>
                  <a:lnTo>
                    <a:pt x="684114" y="1495984"/>
                  </a:lnTo>
                  <a:cubicBezTo>
                    <a:pt x="684114" y="1463733"/>
                    <a:pt x="671041" y="1434535"/>
                    <a:pt x="649906" y="1413400"/>
                  </a:cubicBezTo>
                  <a:lnTo>
                    <a:pt x="624726" y="1396423"/>
                  </a:lnTo>
                  <a:lnTo>
                    <a:pt x="560613" y="1389960"/>
                  </a:lnTo>
                  <a:cubicBezTo>
                    <a:pt x="240672" y="1324490"/>
                    <a:pt x="0" y="1041407"/>
                    <a:pt x="0" y="702112"/>
                  </a:cubicBezTo>
                  <a:cubicBezTo>
                    <a:pt x="0" y="314346"/>
                    <a:pt x="314347" y="0"/>
                    <a:pt x="702113" y="0"/>
                  </a:cubicBezTo>
                  <a:cubicBezTo>
                    <a:pt x="1089879" y="0"/>
                    <a:pt x="1404226" y="314346"/>
                    <a:pt x="1404226" y="702112"/>
                  </a:cubicBezTo>
                  <a:cubicBezTo>
                    <a:pt x="1404226" y="1041407"/>
                    <a:pt x="1163554" y="1324490"/>
                    <a:pt x="843613" y="1389960"/>
                  </a:cubicBezTo>
                  <a:lnTo>
                    <a:pt x="776255" y="1396750"/>
                  </a:lnTo>
                  <a:lnTo>
                    <a:pt x="751560" y="1413400"/>
                  </a:lnTo>
                  <a:cubicBezTo>
                    <a:pt x="740993" y="1423968"/>
                    <a:pt x="732441" y="1436551"/>
                    <a:pt x="726530" y="1450524"/>
                  </a:cubicBezTo>
                  <a:lnTo>
                    <a:pt x="720114" y="1482304"/>
                  </a:lnTo>
                  <a:lnTo>
                    <a:pt x="720114" y="2171380"/>
                  </a:lnTo>
                  <a:lnTo>
                    <a:pt x="726531" y="2203165"/>
                  </a:lnTo>
                  <a:cubicBezTo>
                    <a:pt x="732442" y="2217138"/>
                    <a:pt x="740994" y="2229721"/>
                    <a:pt x="751561" y="2240289"/>
                  </a:cubicBezTo>
                  <a:lnTo>
                    <a:pt x="780440" y="2259760"/>
                  </a:lnTo>
                  <a:lnTo>
                    <a:pt x="831286" y="2275543"/>
                  </a:lnTo>
                  <a:cubicBezTo>
                    <a:pt x="950391" y="2325920"/>
                    <a:pt x="1033963" y="2443857"/>
                    <a:pt x="1033963" y="2581313"/>
                  </a:cubicBezTo>
                  <a:cubicBezTo>
                    <a:pt x="1033963" y="2764588"/>
                    <a:pt x="885390" y="2913161"/>
                    <a:pt x="702115" y="29131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54272A7F-3868-21C2-712C-17E428712147}"/>
                </a:ext>
              </a:extLst>
            </p:cNvPr>
            <p:cNvSpPr/>
            <p:nvPr/>
          </p:nvSpPr>
          <p:spPr>
            <a:xfrm>
              <a:off x="2021068" y="3016116"/>
              <a:ext cx="1229995" cy="1229995"/>
            </a:xfrm>
            <a:prstGeom prst="ellipse">
              <a:avLst/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írculo Parcial 4">
              <a:extLst>
                <a:ext uri="{FF2B5EF4-FFF2-40B4-BE49-F238E27FC236}">
                  <a16:creationId xmlns:a16="http://schemas.microsoft.com/office/drawing/2014/main" id="{76620C63-B008-059D-5832-3DDC7396DA4C}"/>
                </a:ext>
              </a:extLst>
            </p:cNvPr>
            <p:cNvSpPr/>
            <p:nvPr/>
          </p:nvSpPr>
          <p:spPr>
            <a:xfrm rot="10800000">
              <a:off x="2021068" y="3016116"/>
              <a:ext cx="1229995" cy="1229995"/>
            </a:xfrm>
            <a:prstGeom prst="pie">
              <a:avLst>
                <a:gd name="adj1" fmla="val 5398315"/>
                <a:gd name="adj2" fmla="val 16200000"/>
              </a:avLst>
            </a:prstGeom>
            <a:solidFill>
              <a:srgbClr val="1D1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áfico 8" descr="Lupa estrutura de tópicos">
              <a:extLst>
                <a:ext uri="{FF2B5EF4-FFF2-40B4-BE49-F238E27FC236}">
                  <a16:creationId xmlns:a16="http://schemas.microsoft.com/office/drawing/2014/main" id="{8258A982-FDE2-02B7-682E-540BB38A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3203" y="3173913"/>
              <a:ext cx="914400" cy="914400"/>
            </a:xfrm>
            <a:prstGeom prst="rect">
              <a:avLst/>
            </a:prstGeom>
          </p:spPr>
        </p:pic>
        <p:sp>
          <p:nvSpPr>
            <p:cNvPr id="1048" name="CaixaDeTexto 1047">
              <a:extLst>
                <a:ext uri="{FF2B5EF4-FFF2-40B4-BE49-F238E27FC236}">
                  <a16:creationId xmlns:a16="http://schemas.microsoft.com/office/drawing/2014/main" id="{5CE6C3EC-A5CD-ED56-C599-04B8085E523F}"/>
                </a:ext>
              </a:extLst>
            </p:cNvPr>
            <p:cNvSpPr txBox="1"/>
            <p:nvPr/>
          </p:nvSpPr>
          <p:spPr>
            <a:xfrm>
              <a:off x="2378873" y="1566125"/>
              <a:ext cx="51007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pt-BR" sz="2800" dirty="0">
                  <a:solidFill>
                    <a:srgbClr val="FF7F2D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01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A5EF23F-AC46-7DEA-009D-A3237B0E392B}"/>
              </a:ext>
            </a:extLst>
          </p:cNvPr>
          <p:cNvGrpSpPr/>
          <p:nvPr/>
        </p:nvGrpSpPr>
        <p:grpSpPr>
          <a:xfrm>
            <a:off x="3678511" y="2926931"/>
            <a:ext cx="1404226" cy="2913161"/>
            <a:chOff x="3678511" y="2926931"/>
            <a:chExt cx="1404226" cy="2913161"/>
          </a:xfrm>
        </p:grpSpPr>
        <p:sp>
          <p:nvSpPr>
            <p:cNvPr id="1076" name="Forma Livre: Forma 1075">
              <a:extLst>
                <a:ext uri="{FF2B5EF4-FFF2-40B4-BE49-F238E27FC236}">
                  <a16:creationId xmlns:a16="http://schemas.microsoft.com/office/drawing/2014/main" id="{654B53EA-22EC-E26E-602A-AA7E76E7B173}"/>
                </a:ext>
              </a:extLst>
            </p:cNvPr>
            <p:cNvSpPr/>
            <p:nvPr/>
          </p:nvSpPr>
          <p:spPr>
            <a:xfrm rot="10800000" flipH="1" flipV="1">
              <a:off x="3678511" y="2926931"/>
              <a:ext cx="1404226" cy="2913161"/>
            </a:xfrm>
            <a:custGeom>
              <a:avLst/>
              <a:gdLst>
                <a:gd name="connsiteX0" fmla="*/ 702115 w 1404226"/>
                <a:gd name="connsiteY0" fmla="*/ 2913161 h 2913161"/>
                <a:gd name="connsiteX1" fmla="*/ 370267 w 1404226"/>
                <a:gd name="connsiteY1" fmla="*/ 2581313 h 2913161"/>
                <a:gd name="connsiteX2" fmla="*/ 572944 w 1404226"/>
                <a:gd name="connsiteY2" fmla="*/ 2275543 h 2913161"/>
                <a:gd name="connsiteX3" fmla="*/ 619604 w 1404226"/>
                <a:gd name="connsiteY3" fmla="*/ 2261059 h 2913161"/>
                <a:gd name="connsiteX4" fmla="*/ 619604 w 1404226"/>
                <a:gd name="connsiteY4" fmla="*/ 2260720 h 2913161"/>
                <a:gd name="connsiteX5" fmla="*/ 649907 w 1404226"/>
                <a:gd name="connsiteY5" fmla="*/ 2240289 h 2913161"/>
                <a:gd name="connsiteX6" fmla="*/ 674937 w 1404226"/>
                <a:gd name="connsiteY6" fmla="*/ 2203165 h 2913161"/>
                <a:gd name="connsiteX7" fmla="*/ 684114 w 1404226"/>
                <a:gd name="connsiteY7" fmla="*/ 2157710 h 2913161"/>
                <a:gd name="connsiteX8" fmla="*/ 684114 w 1404226"/>
                <a:gd name="connsiteY8" fmla="*/ 1495984 h 2913161"/>
                <a:gd name="connsiteX9" fmla="*/ 649906 w 1404226"/>
                <a:gd name="connsiteY9" fmla="*/ 1413400 h 2913161"/>
                <a:gd name="connsiteX10" fmla="*/ 624726 w 1404226"/>
                <a:gd name="connsiteY10" fmla="*/ 1396423 h 2913161"/>
                <a:gd name="connsiteX11" fmla="*/ 560613 w 1404226"/>
                <a:gd name="connsiteY11" fmla="*/ 1389960 h 2913161"/>
                <a:gd name="connsiteX12" fmla="*/ 0 w 1404226"/>
                <a:gd name="connsiteY12" fmla="*/ 702112 h 2913161"/>
                <a:gd name="connsiteX13" fmla="*/ 702113 w 1404226"/>
                <a:gd name="connsiteY13" fmla="*/ 0 h 2913161"/>
                <a:gd name="connsiteX14" fmla="*/ 1404226 w 1404226"/>
                <a:gd name="connsiteY14" fmla="*/ 702112 h 2913161"/>
                <a:gd name="connsiteX15" fmla="*/ 843613 w 1404226"/>
                <a:gd name="connsiteY15" fmla="*/ 1389960 h 2913161"/>
                <a:gd name="connsiteX16" fmla="*/ 776255 w 1404226"/>
                <a:gd name="connsiteY16" fmla="*/ 1396750 h 2913161"/>
                <a:gd name="connsiteX17" fmla="*/ 751560 w 1404226"/>
                <a:gd name="connsiteY17" fmla="*/ 1413400 h 2913161"/>
                <a:gd name="connsiteX18" fmla="*/ 726530 w 1404226"/>
                <a:gd name="connsiteY18" fmla="*/ 1450524 h 2913161"/>
                <a:gd name="connsiteX19" fmla="*/ 720114 w 1404226"/>
                <a:gd name="connsiteY19" fmla="*/ 1482304 h 2913161"/>
                <a:gd name="connsiteX20" fmla="*/ 720114 w 1404226"/>
                <a:gd name="connsiteY20" fmla="*/ 2171380 h 2913161"/>
                <a:gd name="connsiteX21" fmla="*/ 726531 w 1404226"/>
                <a:gd name="connsiteY21" fmla="*/ 2203165 h 2913161"/>
                <a:gd name="connsiteX22" fmla="*/ 751561 w 1404226"/>
                <a:gd name="connsiteY22" fmla="*/ 2240289 h 2913161"/>
                <a:gd name="connsiteX23" fmla="*/ 780440 w 1404226"/>
                <a:gd name="connsiteY23" fmla="*/ 2259760 h 2913161"/>
                <a:gd name="connsiteX24" fmla="*/ 831286 w 1404226"/>
                <a:gd name="connsiteY24" fmla="*/ 2275543 h 2913161"/>
                <a:gd name="connsiteX25" fmla="*/ 1033963 w 1404226"/>
                <a:gd name="connsiteY25" fmla="*/ 2581313 h 2913161"/>
                <a:gd name="connsiteX26" fmla="*/ 702115 w 1404226"/>
                <a:gd name="connsiteY26" fmla="*/ 2913161 h 29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4226" h="2913161">
                  <a:moveTo>
                    <a:pt x="702115" y="2913161"/>
                  </a:moveTo>
                  <a:cubicBezTo>
                    <a:pt x="518840" y="2913161"/>
                    <a:pt x="370267" y="2764588"/>
                    <a:pt x="370267" y="2581313"/>
                  </a:cubicBezTo>
                  <a:cubicBezTo>
                    <a:pt x="370267" y="2443857"/>
                    <a:pt x="453839" y="2325920"/>
                    <a:pt x="572944" y="2275543"/>
                  </a:cubicBezTo>
                  <a:lnTo>
                    <a:pt x="619604" y="2261059"/>
                  </a:lnTo>
                  <a:lnTo>
                    <a:pt x="619604" y="2260720"/>
                  </a:lnTo>
                  <a:lnTo>
                    <a:pt x="649907" y="2240289"/>
                  </a:lnTo>
                  <a:cubicBezTo>
                    <a:pt x="660475" y="2229721"/>
                    <a:pt x="669027" y="2217138"/>
                    <a:pt x="674937" y="2203165"/>
                  </a:cubicBezTo>
                  <a:lnTo>
                    <a:pt x="684114" y="2157710"/>
                  </a:lnTo>
                  <a:lnTo>
                    <a:pt x="684114" y="1495984"/>
                  </a:lnTo>
                  <a:cubicBezTo>
                    <a:pt x="684114" y="1463733"/>
                    <a:pt x="671041" y="1434535"/>
                    <a:pt x="649906" y="1413400"/>
                  </a:cubicBezTo>
                  <a:lnTo>
                    <a:pt x="624726" y="1396423"/>
                  </a:lnTo>
                  <a:lnTo>
                    <a:pt x="560613" y="1389960"/>
                  </a:lnTo>
                  <a:cubicBezTo>
                    <a:pt x="240672" y="1324490"/>
                    <a:pt x="0" y="1041407"/>
                    <a:pt x="0" y="702112"/>
                  </a:cubicBezTo>
                  <a:cubicBezTo>
                    <a:pt x="0" y="314346"/>
                    <a:pt x="314347" y="0"/>
                    <a:pt x="702113" y="0"/>
                  </a:cubicBezTo>
                  <a:cubicBezTo>
                    <a:pt x="1089879" y="0"/>
                    <a:pt x="1404226" y="314346"/>
                    <a:pt x="1404226" y="702112"/>
                  </a:cubicBezTo>
                  <a:cubicBezTo>
                    <a:pt x="1404226" y="1041407"/>
                    <a:pt x="1163554" y="1324490"/>
                    <a:pt x="843613" y="1389960"/>
                  </a:cubicBezTo>
                  <a:lnTo>
                    <a:pt x="776255" y="1396750"/>
                  </a:lnTo>
                  <a:lnTo>
                    <a:pt x="751560" y="1413400"/>
                  </a:lnTo>
                  <a:cubicBezTo>
                    <a:pt x="740993" y="1423968"/>
                    <a:pt x="732441" y="1436551"/>
                    <a:pt x="726530" y="1450524"/>
                  </a:cubicBezTo>
                  <a:lnTo>
                    <a:pt x="720114" y="1482304"/>
                  </a:lnTo>
                  <a:lnTo>
                    <a:pt x="720114" y="2171380"/>
                  </a:lnTo>
                  <a:lnTo>
                    <a:pt x="726531" y="2203165"/>
                  </a:lnTo>
                  <a:cubicBezTo>
                    <a:pt x="732442" y="2217138"/>
                    <a:pt x="740994" y="2229721"/>
                    <a:pt x="751561" y="2240289"/>
                  </a:cubicBezTo>
                  <a:lnTo>
                    <a:pt x="780440" y="2259760"/>
                  </a:lnTo>
                  <a:lnTo>
                    <a:pt x="831286" y="2275543"/>
                  </a:lnTo>
                  <a:cubicBezTo>
                    <a:pt x="950391" y="2325920"/>
                    <a:pt x="1033963" y="2443857"/>
                    <a:pt x="1033963" y="2581313"/>
                  </a:cubicBezTo>
                  <a:cubicBezTo>
                    <a:pt x="1033963" y="2764588"/>
                    <a:pt x="885390" y="2913161"/>
                    <a:pt x="702115" y="29131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9" name="Elipse 1058">
              <a:extLst>
                <a:ext uri="{FF2B5EF4-FFF2-40B4-BE49-F238E27FC236}">
                  <a16:creationId xmlns:a16="http://schemas.microsoft.com/office/drawing/2014/main" id="{C9658FD2-0B08-4319-BFD5-7F2867AA18D5}"/>
                </a:ext>
              </a:extLst>
            </p:cNvPr>
            <p:cNvSpPr/>
            <p:nvPr/>
          </p:nvSpPr>
          <p:spPr>
            <a:xfrm>
              <a:off x="3755139" y="3016116"/>
              <a:ext cx="1229995" cy="1229995"/>
            </a:xfrm>
            <a:prstGeom prst="ellipse">
              <a:avLst/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0" name="Círculo Parcial 1059">
              <a:extLst>
                <a:ext uri="{FF2B5EF4-FFF2-40B4-BE49-F238E27FC236}">
                  <a16:creationId xmlns:a16="http://schemas.microsoft.com/office/drawing/2014/main" id="{521AE684-E7E1-D66A-3232-395A75F82A53}"/>
                </a:ext>
              </a:extLst>
            </p:cNvPr>
            <p:cNvSpPr/>
            <p:nvPr/>
          </p:nvSpPr>
          <p:spPr>
            <a:xfrm rot="10800000">
              <a:off x="3755139" y="3016116"/>
              <a:ext cx="1229995" cy="1229995"/>
            </a:xfrm>
            <a:prstGeom prst="pie">
              <a:avLst>
                <a:gd name="adj1" fmla="val 5398315"/>
                <a:gd name="adj2" fmla="val 16200000"/>
              </a:avLst>
            </a:prstGeom>
            <a:solidFill>
              <a:srgbClr val="FD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61" name="Gráfico 1060" descr="Lâmpada e engrenagem estrutura de tópicos">
              <a:extLst>
                <a:ext uri="{FF2B5EF4-FFF2-40B4-BE49-F238E27FC236}">
                  <a16:creationId xmlns:a16="http://schemas.microsoft.com/office/drawing/2014/main" id="{3BDBF23D-810F-36B0-963A-F9B97BCD3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917274" y="3173913"/>
              <a:ext cx="914400" cy="914400"/>
            </a:xfrm>
            <a:prstGeom prst="rect">
              <a:avLst/>
            </a:prstGeom>
          </p:spPr>
        </p:pic>
        <p:sp>
          <p:nvSpPr>
            <p:cNvPr id="1062" name="CaixaDeTexto 1061">
              <a:extLst>
                <a:ext uri="{FF2B5EF4-FFF2-40B4-BE49-F238E27FC236}">
                  <a16:creationId xmlns:a16="http://schemas.microsoft.com/office/drawing/2014/main" id="{062D4BD8-6653-7CC2-F96F-7F4E6C914BB5}"/>
                </a:ext>
              </a:extLst>
            </p:cNvPr>
            <p:cNvSpPr txBox="1"/>
            <p:nvPr/>
          </p:nvSpPr>
          <p:spPr>
            <a:xfrm>
              <a:off x="4067453" y="5316872"/>
              <a:ext cx="623889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pt-BR" sz="2800" dirty="0">
                  <a:solidFill>
                    <a:srgbClr val="FF7F2D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02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33C2EF6-B7E9-51C1-7375-DEAFF0D4A6D2}"/>
              </a:ext>
            </a:extLst>
          </p:cNvPr>
          <p:cNvGrpSpPr/>
          <p:nvPr/>
        </p:nvGrpSpPr>
        <p:grpSpPr>
          <a:xfrm>
            <a:off x="5417608" y="1420065"/>
            <a:ext cx="1404226" cy="2913161"/>
            <a:chOff x="5417608" y="1420065"/>
            <a:chExt cx="1404226" cy="2913161"/>
          </a:xfrm>
        </p:grpSpPr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F4FC35B2-6D80-0AA3-D80C-9196B85F2F47}"/>
                </a:ext>
              </a:extLst>
            </p:cNvPr>
            <p:cNvSpPr/>
            <p:nvPr/>
          </p:nvSpPr>
          <p:spPr>
            <a:xfrm flipH="1" flipV="1">
              <a:off x="5417608" y="1420065"/>
              <a:ext cx="1404226" cy="2913161"/>
            </a:xfrm>
            <a:custGeom>
              <a:avLst/>
              <a:gdLst>
                <a:gd name="connsiteX0" fmla="*/ 702115 w 1404226"/>
                <a:gd name="connsiteY0" fmla="*/ 2913161 h 2913161"/>
                <a:gd name="connsiteX1" fmla="*/ 370267 w 1404226"/>
                <a:gd name="connsiteY1" fmla="*/ 2581313 h 2913161"/>
                <a:gd name="connsiteX2" fmla="*/ 572944 w 1404226"/>
                <a:gd name="connsiteY2" fmla="*/ 2275543 h 2913161"/>
                <a:gd name="connsiteX3" fmla="*/ 619604 w 1404226"/>
                <a:gd name="connsiteY3" fmla="*/ 2261059 h 2913161"/>
                <a:gd name="connsiteX4" fmla="*/ 619604 w 1404226"/>
                <a:gd name="connsiteY4" fmla="*/ 2260720 h 2913161"/>
                <a:gd name="connsiteX5" fmla="*/ 649907 w 1404226"/>
                <a:gd name="connsiteY5" fmla="*/ 2240289 h 2913161"/>
                <a:gd name="connsiteX6" fmla="*/ 674937 w 1404226"/>
                <a:gd name="connsiteY6" fmla="*/ 2203165 h 2913161"/>
                <a:gd name="connsiteX7" fmla="*/ 684114 w 1404226"/>
                <a:gd name="connsiteY7" fmla="*/ 2157710 h 2913161"/>
                <a:gd name="connsiteX8" fmla="*/ 684114 w 1404226"/>
                <a:gd name="connsiteY8" fmla="*/ 1495984 h 2913161"/>
                <a:gd name="connsiteX9" fmla="*/ 649906 w 1404226"/>
                <a:gd name="connsiteY9" fmla="*/ 1413400 h 2913161"/>
                <a:gd name="connsiteX10" fmla="*/ 624726 w 1404226"/>
                <a:gd name="connsiteY10" fmla="*/ 1396423 h 2913161"/>
                <a:gd name="connsiteX11" fmla="*/ 560613 w 1404226"/>
                <a:gd name="connsiteY11" fmla="*/ 1389960 h 2913161"/>
                <a:gd name="connsiteX12" fmla="*/ 0 w 1404226"/>
                <a:gd name="connsiteY12" fmla="*/ 702112 h 2913161"/>
                <a:gd name="connsiteX13" fmla="*/ 702113 w 1404226"/>
                <a:gd name="connsiteY13" fmla="*/ 0 h 2913161"/>
                <a:gd name="connsiteX14" fmla="*/ 1404226 w 1404226"/>
                <a:gd name="connsiteY14" fmla="*/ 702112 h 2913161"/>
                <a:gd name="connsiteX15" fmla="*/ 843613 w 1404226"/>
                <a:gd name="connsiteY15" fmla="*/ 1389960 h 2913161"/>
                <a:gd name="connsiteX16" fmla="*/ 776255 w 1404226"/>
                <a:gd name="connsiteY16" fmla="*/ 1396750 h 2913161"/>
                <a:gd name="connsiteX17" fmla="*/ 751560 w 1404226"/>
                <a:gd name="connsiteY17" fmla="*/ 1413400 h 2913161"/>
                <a:gd name="connsiteX18" fmla="*/ 726530 w 1404226"/>
                <a:gd name="connsiteY18" fmla="*/ 1450524 h 2913161"/>
                <a:gd name="connsiteX19" fmla="*/ 720114 w 1404226"/>
                <a:gd name="connsiteY19" fmla="*/ 1482304 h 2913161"/>
                <a:gd name="connsiteX20" fmla="*/ 720114 w 1404226"/>
                <a:gd name="connsiteY20" fmla="*/ 2171380 h 2913161"/>
                <a:gd name="connsiteX21" fmla="*/ 726531 w 1404226"/>
                <a:gd name="connsiteY21" fmla="*/ 2203165 h 2913161"/>
                <a:gd name="connsiteX22" fmla="*/ 751561 w 1404226"/>
                <a:gd name="connsiteY22" fmla="*/ 2240289 h 2913161"/>
                <a:gd name="connsiteX23" fmla="*/ 780440 w 1404226"/>
                <a:gd name="connsiteY23" fmla="*/ 2259760 h 2913161"/>
                <a:gd name="connsiteX24" fmla="*/ 831286 w 1404226"/>
                <a:gd name="connsiteY24" fmla="*/ 2275543 h 2913161"/>
                <a:gd name="connsiteX25" fmla="*/ 1033963 w 1404226"/>
                <a:gd name="connsiteY25" fmla="*/ 2581313 h 2913161"/>
                <a:gd name="connsiteX26" fmla="*/ 702115 w 1404226"/>
                <a:gd name="connsiteY26" fmla="*/ 2913161 h 29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4226" h="2913161">
                  <a:moveTo>
                    <a:pt x="702115" y="2913161"/>
                  </a:moveTo>
                  <a:cubicBezTo>
                    <a:pt x="518840" y="2913161"/>
                    <a:pt x="370267" y="2764588"/>
                    <a:pt x="370267" y="2581313"/>
                  </a:cubicBezTo>
                  <a:cubicBezTo>
                    <a:pt x="370267" y="2443857"/>
                    <a:pt x="453839" y="2325920"/>
                    <a:pt x="572944" y="2275543"/>
                  </a:cubicBezTo>
                  <a:lnTo>
                    <a:pt x="619604" y="2261059"/>
                  </a:lnTo>
                  <a:lnTo>
                    <a:pt x="619604" y="2260720"/>
                  </a:lnTo>
                  <a:lnTo>
                    <a:pt x="649907" y="2240289"/>
                  </a:lnTo>
                  <a:cubicBezTo>
                    <a:pt x="660475" y="2229721"/>
                    <a:pt x="669027" y="2217138"/>
                    <a:pt x="674937" y="2203165"/>
                  </a:cubicBezTo>
                  <a:lnTo>
                    <a:pt x="684114" y="2157710"/>
                  </a:lnTo>
                  <a:lnTo>
                    <a:pt x="684114" y="1495984"/>
                  </a:lnTo>
                  <a:cubicBezTo>
                    <a:pt x="684114" y="1463733"/>
                    <a:pt x="671041" y="1434535"/>
                    <a:pt x="649906" y="1413400"/>
                  </a:cubicBezTo>
                  <a:lnTo>
                    <a:pt x="624726" y="1396423"/>
                  </a:lnTo>
                  <a:lnTo>
                    <a:pt x="560613" y="1389960"/>
                  </a:lnTo>
                  <a:cubicBezTo>
                    <a:pt x="240672" y="1324490"/>
                    <a:pt x="0" y="1041407"/>
                    <a:pt x="0" y="702112"/>
                  </a:cubicBezTo>
                  <a:cubicBezTo>
                    <a:pt x="0" y="314346"/>
                    <a:pt x="314347" y="0"/>
                    <a:pt x="702113" y="0"/>
                  </a:cubicBezTo>
                  <a:cubicBezTo>
                    <a:pt x="1089879" y="0"/>
                    <a:pt x="1404226" y="314346"/>
                    <a:pt x="1404226" y="702112"/>
                  </a:cubicBezTo>
                  <a:cubicBezTo>
                    <a:pt x="1404226" y="1041407"/>
                    <a:pt x="1163554" y="1324490"/>
                    <a:pt x="843613" y="1389960"/>
                  </a:cubicBezTo>
                  <a:lnTo>
                    <a:pt x="776255" y="1396750"/>
                  </a:lnTo>
                  <a:lnTo>
                    <a:pt x="751560" y="1413400"/>
                  </a:lnTo>
                  <a:cubicBezTo>
                    <a:pt x="740993" y="1423968"/>
                    <a:pt x="732441" y="1436551"/>
                    <a:pt x="726530" y="1450524"/>
                  </a:cubicBezTo>
                  <a:lnTo>
                    <a:pt x="720114" y="1482304"/>
                  </a:lnTo>
                  <a:lnTo>
                    <a:pt x="720114" y="2171380"/>
                  </a:lnTo>
                  <a:lnTo>
                    <a:pt x="726531" y="2203165"/>
                  </a:lnTo>
                  <a:cubicBezTo>
                    <a:pt x="732442" y="2217138"/>
                    <a:pt x="740994" y="2229721"/>
                    <a:pt x="751561" y="2240289"/>
                  </a:cubicBezTo>
                  <a:lnTo>
                    <a:pt x="780440" y="2259760"/>
                  </a:lnTo>
                  <a:lnTo>
                    <a:pt x="831286" y="2275543"/>
                  </a:lnTo>
                  <a:cubicBezTo>
                    <a:pt x="950391" y="2325920"/>
                    <a:pt x="1033963" y="2443857"/>
                    <a:pt x="1033963" y="2581313"/>
                  </a:cubicBezTo>
                  <a:cubicBezTo>
                    <a:pt x="1033963" y="2764588"/>
                    <a:pt x="885390" y="2913161"/>
                    <a:pt x="702115" y="29131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6A5F867-0EFD-F234-BD83-5F6813694464}"/>
                </a:ext>
              </a:extLst>
            </p:cNvPr>
            <p:cNvSpPr/>
            <p:nvPr/>
          </p:nvSpPr>
          <p:spPr>
            <a:xfrm>
              <a:off x="5506751" y="3016116"/>
              <a:ext cx="1229995" cy="1229995"/>
            </a:xfrm>
            <a:prstGeom prst="ellipse">
              <a:avLst/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írculo Parcial 22">
              <a:extLst>
                <a:ext uri="{FF2B5EF4-FFF2-40B4-BE49-F238E27FC236}">
                  <a16:creationId xmlns:a16="http://schemas.microsoft.com/office/drawing/2014/main" id="{A88DCD71-75CE-4449-02B1-C14A94B83CEA}"/>
                </a:ext>
              </a:extLst>
            </p:cNvPr>
            <p:cNvSpPr/>
            <p:nvPr/>
          </p:nvSpPr>
          <p:spPr>
            <a:xfrm rot="10800000">
              <a:off x="5506751" y="3016116"/>
              <a:ext cx="1229995" cy="1229995"/>
            </a:xfrm>
            <a:prstGeom prst="pie">
              <a:avLst>
                <a:gd name="adj1" fmla="val 5398315"/>
                <a:gd name="adj2" fmla="val 16200000"/>
              </a:avLst>
            </a:prstGeom>
            <a:solidFill>
              <a:srgbClr val="1D1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Gráfico 23" descr="Lupa estrutura de tópicos">
              <a:extLst>
                <a:ext uri="{FF2B5EF4-FFF2-40B4-BE49-F238E27FC236}">
                  <a16:creationId xmlns:a16="http://schemas.microsoft.com/office/drawing/2014/main" id="{82F7EAE2-67D9-20A3-6AEC-764F585F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8886" y="3173913"/>
              <a:ext cx="914400" cy="914400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2D2506F2-50BD-53A5-96E5-50A5F8E445D9}"/>
                </a:ext>
              </a:extLst>
            </p:cNvPr>
            <p:cNvSpPr txBox="1"/>
            <p:nvPr/>
          </p:nvSpPr>
          <p:spPr>
            <a:xfrm>
              <a:off x="5803641" y="1566125"/>
              <a:ext cx="631904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pt-BR" sz="2800" dirty="0">
                  <a:solidFill>
                    <a:srgbClr val="FF7F2D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03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1772EB-EF08-7435-3BDA-1F791D657C7D}"/>
              </a:ext>
            </a:extLst>
          </p:cNvPr>
          <p:cNvGrpSpPr/>
          <p:nvPr/>
        </p:nvGrpSpPr>
        <p:grpSpPr>
          <a:xfrm>
            <a:off x="7164194" y="2926931"/>
            <a:ext cx="1404226" cy="2913161"/>
            <a:chOff x="7164194" y="2926931"/>
            <a:chExt cx="1404226" cy="2913161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182BB8B2-9DB0-3D3F-134C-DB3D058DD012}"/>
                </a:ext>
              </a:extLst>
            </p:cNvPr>
            <p:cNvSpPr/>
            <p:nvPr/>
          </p:nvSpPr>
          <p:spPr>
            <a:xfrm rot="10800000" flipH="1" flipV="1">
              <a:off x="7164194" y="2926931"/>
              <a:ext cx="1404226" cy="2913161"/>
            </a:xfrm>
            <a:custGeom>
              <a:avLst/>
              <a:gdLst>
                <a:gd name="connsiteX0" fmla="*/ 702115 w 1404226"/>
                <a:gd name="connsiteY0" fmla="*/ 2913161 h 2913161"/>
                <a:gd name="connsiteX1" fmla="*/ 370267 w 1404226"/>
                <a:gd name="connsiteY1" fmla="*/ 2581313 h 2913161"/>
                <a:gd name="connsiteX2" fmla="*/ 572944 w 1404226"/>
                <a:gd name="connsiteY2" fmla="*/ 2275543 h 2913161"/>
                <a:gd name="connsiteX3" fmla="*/ 619604 w 1404226"/>
                <a:gd name="connsiteY3" fmla="*/ 2261059 h 2913161"/>
                <a:gd name="connsiteX4" fmla="*/ 619604 w 1404226"/>
                <a:gd name="connsiteY4" fmla="*/ 2260720 h 2913161"/>
                <a:gd name="connsiteX5" fmla="*/ 649907 w 1404226"/>
                <a:gd name="connsiteY5" fmla="*/ 2240289 h 2913161"/>
                <a:gd name="connsiteX6" fmla="*/ 674937 w 1404226"/>
                <a:gd name="connsiteY6" fmla="*/ 2203165 h 2913161"/>
                <a:gd name="connsiteX7" fmla="*/ 684114 w 1404226"/>
                <a:gd name="connsiteY7" fmla="*/ 2157710 h 2913161"/>
                <a:gd name="connsiteX8" fmla="*/ 684114 w 1404226"/>
                <a:gd name="connsiteY8" fmla="*/ 1495984 h 2913161"/>
                <a:gd name="connsiteX9" fmla="*/ 649906 w 1404226"/>
                <a:gd name="connsiteY9" fmla="*/ 1413400 h 2913161"/>
                <a:gd name="connsiteX10" fmla="*/ 624726 w 1404226"/>
                <a:gd name="connsiteY10" fmla="*/ 1396423 h 2913161"/>
                <a:gd name="connsiteX11" fmla="*/ 560613 w 1404226"/>
                <a:gd name="connsiteY11" fmla="*/ 1389960 h 2913161"/>
                <a:gd name="connsiteX12" fmla="*/ 0 w 1404226"/>
                <a:gd name="connsiteY12" fmla="*/ 702112 h 2913161"/>
                <a:gd name="connsiteX13" fmla="*/ 702113 w 1404226"/>
                <a:gd name="connsiteY13" fmla="*/ 0 h 2913161"/>
                <a:gd name="connsiteX14" fmla="*/ 1404226 w 1404226"/>
                <a:gd name="connsiteY14" fmla="*/ 702112 h 2913161"/>
                <a:gd name="connsiteX15" fmla="*/ 843613 w 1404226"/>
                <a:gd name="connsiteY15" fmla="*/ 1389960 h 2913161"/>
                <a:gd name="connsiteX16" fmla="*/ 776255 w 1404226"/>
                <a:gd name="connsiteY16" fmla="*/ 1396750 h 2913161"/>
                <a:gd name="connsiteX17" fmla="*/ 751560 w 1404226"/>
                <a:gd name="connsiteY17" fmla="*/ 1413400 h 2913161"/>
                <a:gd name="connsiteX18" fmla="*/ 726530 w 1404226"/>
                <a:gd name="connsiteY18" fmla="*/ 1450524 h 2913161"/>
                <a:gd name="connsiteX19" fmla="*/ 720114 w 1404226"/>
                <a:gd name="connsiteY19" fmla="*/ 1482304 h 2913161"/>
                <a:gd name="connsiteX20" fmla="*/ 720114 w 1404226"/>
                <a:gd name="connsiteY20" fmla="*/ 2171380 h 2913161"/>
                <a:gd name="connsiteX21" fmla="*/ 726531 w 1404226"/>
                <a:gd name="connsiteY21" fmla="*/ 2203165 h 2913161"/>
                <a:gd name="connsiteX22" fmla="*/ 751561 w 1404226"/>
                <a:gd name="connsiteY22" fmla="*/ 2240289 h 2913161"/>
                <a:gd name="connsiteX23" fmla="*/ 780440 w 1404226"/>
                <a:gd name="connsiteY23" fmla="*/ 2259760 h 2913161"/>
                <a:gd name="connsiteX24" fmla="*/ 831286 w 1404226"/>
                <a:gd name="connsiteY24" fmla="*/ 2275543 h 2913161"/>
                <a:gd name="connsiteX25" fmla="*/ 1033963 w 1404226"/>
                <a:gd name="connsiteY25" fmla="*/ 2581313 h 2913161"/>
                <a:gd name="connsiteX26" fmla="*/ 702115 w 1404226"/>
                <a:gd name="connsiteY26" fmla="*/ 2913161 h 29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4226" h="2913161">
                  <a:moveTo>
                    <a:pt x="702115" y="2913161"/>
                  </a:moveTo>
                  <a:cubicBezTo>
                    <a:pt x="518840" y="2913161"/>
                    <a:pt x="370267" y="2764588"/>
                    <a:pt x="370267" y="2581313"/>
                  </a:cubicBezTo>
                  <a:cubicBezTo>
                    <a:pt x="370267" y="2443857"/>
                    <a:pt x="453839" y="2325920"/>
                    <a:pt x="572944" y="2275543"/>
                  </a:cubicBezTo>
                  <a:lnTo>
                    <a:pt x="619604" y="2261059"/>
                  </a:lnTo>
                  <a:lnTo>
                    <a:pt x="619604" y="2260720"/>
                  </a:lnTo>
                  <a:lnTo>
                    <a:pt x="649907" y="2240289"/>
                  </a:lnTo>
                  <a:cubicBezTo>
                    <a:pt x="660475" y="2229721"/>
                    <a:pt x="669027" y="2217138"/>
                    <a:pt x="674937" y="2203165"/>
                  </a:cubicBezTo>
                  <a:lnTo>
                    <a:pt x="684114" y="2157710"/>
                  </a:lnTo>
                  <a:lnTo>
                    <a:pt x="684114" y="1495984"/>
                  </a:lnTo>
                  <a:cubicBezTo>
                    <a:pt x="684114" y="1463733"/>
                    <a:pt x="671041" y="1434535"/>
                    <a:pt x="649906" y="1413400"/>
                  </a:cubicBezTo>
                  <a:lnTo>
                    <a:pt x="624726" y="1396423"/>
                  </a:lnTo>
                  <a:lnTo>
                    <a:pt x="560613" y="1389960"/>
                  </a:lnTo>
                  <a:cubicBezTo>
                    <a:pt x="240672" y="1324490"/>
                    <a:pt x="0" y="1041407"/>
                    <a:pt x="0" y="702112"/>
                  </a:cubicBezTo>
                  <a:cubicBezTo>
                    <a:pt x="0" y="314346"/>
                    <a:pt x="314347" y="0"/>
                    <a:pt x="702113" y="0"/>
                  </a:cubicBezTo>
                  <a:cubicBezTo>
                    <a:pt x="1089879" y="0"/>
                    <a:pt x="1404226" y="314346"/>
                    <a:pt x="1404226" y="702112"/>
                  </a:cubicBezTo>
                  <a:cubicBezTo>
                    <a:pt x="1404226" y="1041407"/>
                    <a:pt x="1163554" y="1324490"/>
                    <a:pt x="843613" y="1389960"/>
                  </a:cubicBezTo>
                  <a:lnTo>
                    <a:pt x="776255" y="1396750"/>
                  </a:lnTo>
                  <a:lnTo>
                    <a:pt x="751560" y="1413400"/>
                  </a:lnTo>
                  <a:cubicBezTo>
                    <a:pt x="740993" y="1423968"/>
                    <a:pt x="732441" y="1436551"/>
                    <a:pt x="726530" y="1450524"/>
                  </a:cubicBezTo>
                  <a:lnTo>
                    <a:pt x="720114" y="1482304"/>
                  </a:lnTo>
                  <a:lnTo>
                    <a:pt x="720114" y="2171380"/>
                  </a:lnTo>
                  <a:lnTo>
                    <a:pt x="726531" y="2203165"/>
                  </a:lnTo>
                  <a:cubicBezTo>
                    <a:pt x="732442" y="2217138"/>
                    <a:pt x="740994" y="2229721"/>
                    <a:pt x="751561" y="2240289"/>
                  </a:cubicBezTo>
                  <a:lnTo>
                    <a:pt x="780440" y="2259760"/>
                  </a:lnTo>
                  <a:lnTo>
                    <a:pt x="831286" y="2275543"/>
                  </a:lnTo>
                  <a:cubicBezTo>
                    <a:pt x="950391" y="2325920"/>
                    <a:pt x="1033963" y="2443857"/>
                    <a:pt x="1033963" y="2581313"/>
                  </a:cubicBezTo>
                  <a:cubicBezTo>
                    <a:pt x="1033963" y="2764588"/>
                    <a:pt x="885390" y="2913161"/>
                    <a:pt x="702115" y="29131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93DBE4E0-3E75-9A37-5496-FCB62667EA02}"/>
                </a:ext>
              </a:extLst>
            </p:cNvPr>
            <p:cNvSpPr/>
            <p:nvPr/>
          </p:nvSpPr>
          <p:spPr>
            <a:xfrm>
              <a:off x="7240822" y="3016116"/>
              <a:ext cx="1229995" cy="1229995"/>
            </a:xfrm>
            <a:prstGeom prst="ellipse">
              <a:avLst/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írculo Parcial 27">
              <a:extLst>
                <a:ext uri="{FF2B5EF4-FFF2-40B4-BE49-F238E27FC236}">
                  <a16:creationId xmlns:a16="http://schemas.microsoft.com/office/drawing/2014/main" id="{D740A190-D411-5808-451F-36FA407FF589}"/>
                </a:ext>
              </a:extLst>
            </p:cNvPr>
            <p:cNvSpPr/>
            <p:nvPr/>
          </p:nvSpPr>
          <p:spPr>
            <a:xfrm rot="10800000">
              <a:off x="7240822" y="3016116"/>
              <a:ext cx="1229995" cy="1229995"/>
            </a:xfrm>
            <a:prstGeom prst="pie">
              <a:avLst>
                <a:gd name="adj1" fmla="val 5398315"/>
                <a:gd name="adj2" fmla="val 16200000"/>
              </a:avLst>
            </a:prstGeom>
            <a:solidFill>
              <a:srgbClr val="FD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Gráfico 28" descr="Lâmpada e engrenagem estrutura de tópicos">
              <a:extLst>
                <a:ext uri="{FF2B5EF4-FFF2-40B4-BE49-F238E27FC236}">
                  <a16:creationId xmlns:a16="http://schemas.microsoft.com/office/drawing/2014/main" id="{D1309CB5-9CF9-3EDA-8499-01443C9CA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402957" y="3173913"/>
              <a:ext cx="914400" cy="914400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1438B98-AA4F-155B-223A-92BDDF327551}"/>
                </a:ext>
              </a:extLst>
            </p:cNvPr>
            <p:cNvSpPr txBox="1"/>
            <p:nvPr/>
          </p:nvSpPr>
          <p:spPr>
            <a:xfrm>
              <a:off x="7552334" y="5316872"/>
              <a:ext cx="625492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pt-BR" sz="2800" dirty="0">
                  <a:solidFill>
                    <a:srgbClr val="FF7F2D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04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A2EA816-20B5-478A-856C-75D8F2ED3F49}"/>
              </a:ext>
            </a:extLst>
          </p:cNvPr>
          <p:cNvGrpSpPr/>
          <p:nvPr/>
        </p:nvGrpSpPr>
        <p:grpSpPr>
          <a:xfrm>
            <a:off x="8903288" y="1420065"/>
            <a:ext cx="1404226" cy="2913161"/>
            <a:chOff x="8903288" y="1420065"/>
            <a:chExt cx="1404226" cy="2913161"/>
          </a:xfrm>
        </p:grpSpPr>
        <p:sp>
          <p:nvSpPr>
            <p:cNvPr id="2051" name="Forma Livre: Forma 2050">
              <a:extLst>
                <a:ext uri="{FF2B5EF4-FFF2-40B4-BE49-F238E27FC236}">
                  <a16:creationId xmlns:a16="http://schemas.microsoft.com/office/drawing/2014/main" id="{0CBD8E67-6B99-7C0F-F8A5-8ED48E77ABFD}"/>
                </a:ext>
              </a:extLst>
            </p:cNvPr>
            <p:cNvSpPr/>
            <p:nvPr/>
          </p:nvSpPr>
          <p:spPr>
            <a:xfrm flipH="1" flipV="1">
              <a:off x="8903288" y="1420065"/>
              <a:ext cx="1404226" cy="2913161"/>
            </a:xfrm>
            <a:custGeom>
              <a:avLst/>
              <a:gdLst>
                <a:gd name="connsiteX0" fmla="*/ 702115 w 1404226"/>
                <a:gd name="connsiteY0" fmla="*/ 2913161 h 2913161"/>
                <a:gd name="connsiteX1" fmla="*/ 370267 w 1404226"/>
                <a:gd name="connsiteY1" fmla="*/ 2581313 h 2913161"/>
                <a:gd name="connsiteX2" fmla="*/ 572944 w 1404226"/>
                <a:gd name="connsiteY2" fmla="*/ 2275543 h 2913161"/>
                <a:gd name="connsiteX3" fmla="*/ 619604 w 1404226"/>
                <a:gd name="connsiteY3" fmla="*/ 2261059 h 2913161"/>
                <a:gd name="connsiteX4" fmla="*/ 619604 w 1404226"/>
                <a:gd name="connsiteY4" fmla="*/ 2260720 h 2913161"/>
                <a:gd name="connsiteX5" fmla="*/ 649907 w 1404226"/>
                <a:gd name="connsiteY5" fmla="*/ 2240289 h 2913161"/>
                <a:gd name="connsiteX6" fmla="*/ 674937 w 1404226"/>
                <a:gd name="connsiteY6" fmla="*/ 2203165 h 2913161"/>
                <a:gd name="connsiteX7" fmla="*/ 684114 w 1404226"/>
                <a:gd name="connsiteY7" fmla="*/ 2157710 h 2913161"/>
                <a:gd name="connsiteX8" fmla="*/ 684114 w 1404226"/>
                <a:gd name="connsiteY8" fmla="*/ 1495984 h 2913161"/>
                <a:gd name="connsiteX9" fmla="*/ 649906 w 1404226"/>
                <a:gd name="connsiteY9" fmla="*/ 1413400 h 2913161"/>
                <a:gd name="connsiteX10" fmla="*/ 624726 w 1404226"/>
                <a:gd name="connsiteY10" fmla="*/ 1396423 h 2913161"/>
                <a:gd name="connsiteX11" fmla="*/ 560613 w 1404226"/>
                <a:gd name="connsiteY11" fmla="*/ 1389960 h 2913161"/>
                <a:gd name="connsiteX12" fmla="*/ 0 w 1404226"/>
                <a:gd name="connsiteY12" fmla="*/ 702112 h 2913161"/>
                <a:gd name="connsiteX13" fmla="*/ 702113 w 1404226"/>
                <a:gd name="connsiteY13" fmla="*/ 0 h 2913161"/>
                <a:gd name="connsiteX14" fmla="*/ 1404226 w 1404226"/>
                <a:gd name="connsiteY14" fmla="*/ 702112 h 2913161"/>
                <a:gd name="connsiteX15" fmla="*/ 843613 w 1404226"/>
                <a:gd name="connsiteY15" fmla="*/ 1389960 h 2913161"/>
                <a:gd name="connsiteX16" fmla="*/ 776255 w 1404226"/>
                <a:gd name="connsiteY16" fmla="*/ 1396750 h 2913161"/>
                <a:gd name="connsiteX17" fmla="*/ 751560 w 1404226"/>
                <a:gd name="connsiteY17" fmla="*/ 1413400 h 2913161"/>
                <a:gd name="connsiteX18" fmla="*/ 726530 w 1404226"/>
                <a:gd name="connsiteY18" fmla="*/ 1450524 h 2913161"/>
                <a:gd name="connsiteX19" fmla="*/ 720114 w 1404226"/>
                <a:gd name="connsiteY19" fmla="*/ 1482304 h 2913161"/>
                <a:gd name="connsiteX20" fmla="*/ 720114 w 1404226"/>
                <a:gd name="connsiteY20" fmla="*/ 2171380 h 2913161"/>
                <a:gd name="connsiteX21" fmla="*/ 726531 w 1404226"/>
                <a:gd name="connsiteY21" fmla="*/ 2203165 h 2913161"/>
                <a:gd name="connsiteX22" fmla="*/ 751561 w 1404226"/>
                <a:gd name="connsiteY22" fmla="*/ 2240289 h 2913161"/>
                <a:gd name="connsiteX23" fmla="*/ 780440 w 1404226"/>
                <a:gd name="connsiteY23" fmla="*/ 2259760 h 2913161"/>
                <a:gd name="connsiteX24" fmla="*/ 831286 w 1404226"/>
                <a:gd name="connsiteY24" fmla="*/ 2275543 h 2913161"/>
                <a:gd name="connsiteX25" fmla="*/ 1033963 w 1404226"/>
                <a:gd name="connsiteY25" fmla="*/ 2581313 h 2913161"/>
                <a:gd name="connsiteX26" fmla="*/ 702115 w 1404226"/>
                <a:gd name="connsiteY26" fmla="*/ 2913161 h 29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4226" h="2913161">
                  <a:moveTo>
                    <a:pt x="702115" y="2913161"/>
                  </a:moveTo>
                  <a:cubicBezTo>
                    <a:pt x="518840" y="2913161"/>
                    <a:pt x="370267" y="2764588"/>
                    <a:pt x="370267" y="2581313"/>
                  </a:cubicBezTo>
                  <a:cubicBezTo>
                    <a:pt x="370267" y="2443857"/>
                    <a:pt x="453839" y="2325920"/>
                    <a:pt x="572944" y="2275543"/>
                  </a:cubicBezTo>
                  <a:lnTo>
                    <a:pt x="619604" y="2261059"/>
                  </a:lnTo>
                  <a:lnTo>
                    <a:pt x="619604" y="2260720"/>
                  </a:lnTo>
                  <a:lnTo>
                    <a:pt x="649907" y="2240289"/>
                  </a:lnTo>
                  <a:cubicBezTo>
                    <a:pt x="660475" y="2229721"/>
                    <a:pt x="669027" y="2217138"/>
                    <a:pt x="674937" y="2203165"/>
                  </a:cubicBezTo>
                  <a:lnTo>
                    <a:pt x="684114" y="2157710"/>
                  </a:lnTo>
                  <a:lnTo>
                    <a:pt x="684114" y="1495984"/>
                  </a:lnTo>
                  <a:cubicBezTo>
                    <a:pt x="684114" y="1463733"/>
                    <a:pt x="671041" y="1434535"/>
                    <a:pt x="649906" y="1413400"/>
                  </a:cubicBezTo>
                  <a:lnTo>
                    <a:pt x="624726" y="1396423"/>
                  </a:lnTo>
                  <a:lnTo>
                    <a:pt x="560613" y="1389960"/>
                  </a:lnTo>
                  <a:cubicBezTo>
                    <a:pt x="240672" y="1324490"/>
                    <a:pt x="0" y="1041407"/>
                    <a:pt x="0" y="702112"/>
                  </a:cubicBezTo>
                  <a:cubicBezTo>
                    <a:pt x="0" y="314346"/>
                    <a:pt x="314347" y="0"/>
                    <a:pt x="702113" y="0"/>
                  </a:cubicBezTo>
                  <a:cubicBezTo>
                    <a:pt x="1089879" y="0"/>
                    <a:pt x="1404226" y="314346"/>
                    <a:pt x="1404226" y="702112"/>
                  </a:cubicBezTo>
                  <a:cubicBezTo>
                    <a:pt x="1404226" y="1041407"/>
                    <a:pt x="1163554" y="1324490"/>
                    <a:pt x="843613" y="1389960"/>
                  </a:cubicBezTo>
                  <a:lnTo>
                    <a:pt x="776255" y="1396750"/>
                  </a:lnTo>
                  <a:lnTo>
                    <a:pt x="751560" y="1413400"/>
                  </a:lnTo>
                  <a:cubicBezTo>
                    <a:pt x="740993" y="1423968"/>
                    <a:pt x="732441" y="1436551"/>
                    <a:pt x="726530" y="1450524"/>
                  </a:cubicBezTo>
                  <a:lnTo>
                    <a:pt x="720114" y="1482304"/>
                  </a:lnTo>
                  <a:lnTo>
                    <a:pt x="720114" y="2171380"/>
                  </a:lnTo>
                  <a:lnTo>
                    <a:pt x="726531" y="2203165"/>
                  </a:lnTo>
                  <a:cubicBezTo>
                    <a:pt x="732442" y="2217138"/>
                    <a:pt x="740994" y="2229721"/>
                    <a:pt x="751561" y="2240289"/>
                  </a:cubicBezTo>
                  <a:lnTo>
                    <a:pt x="780440" y="2259760"/>
                  </a:lnTo>
                  <a:lnTo>
                    <a:pt x="831286" y="2275543"/>
                  </a:lnTo>
                  <a:cubicBezTo>
                    <a:pt x="950391" y="2325920"/>
                    <a:pt x="1033963" y="2443857"/>
                    <a:pt x="1033963" y="2581313"/>
                  </a:cubicBezTo>
                  <a:cubicBezTo>
                    <a:pt x="1033963" y="2764588"/>
                    <a:pt x="885390" y="2913161"/>
                    <a:pt x="702115" y="29131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2" name="Elipse 2051">
              <a:extLst>
                <a:ext uri="{FF2B5EF4-FFF2-40B4-BE49-F238E27FC236}">
                  <a16:creationId xmlns:a16="http://schemas.microsoft.com/office/drawing/2014/main" id="{745572DB-3D71-CA1D-9B61-2BDBCE100FC0}"/>
                </a:ext>
              </a:extLst>
            </p:cNvPr>
            <p:cNvSpPr/>
            <p:nvPr/>
          </p:nvSpPr>
          <p:spPr>
            <a:xfrm>
              <a:off x="8992431" y="3016116"/>
              <a:ext cx="1229995" cy="1229995"/>
            </a:xfrm>
            <a:prstGeom prst="ellipse">
              <a:avLst/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3" name="Círculo Parcial 2052">
              <a:extLst>
                <a:ext uri="{FF2B5EF4-FFF2-40B4-BE49-F238E27FC236}">
                  <a16:creationId xmlns:a16="http://schemas.microsoft.com/office/drawing/2014/main" id="{A700BB57-4E88-81CF-9524-E88FC6D6F05B}"/>
                </a:ext>
              </a:extLst>
            </p:cNvPr>
            <p:cNvSpPr/>
            <p:nvPr/>
          </p:nvSpPr>
          <p:spPr>
            <a:xfrm rot="10800000">
              <a:off x="8992431" y="3016116"/>
              <a:ext cx="1229995" cy="1229995"/>
            </a:xfrm>
            <a:prstGeom prst="pie">
              <a:avLst>
                <a:gd name="adj1" fmla="val 5398315"/>
                <a:gd name="adj2" fmla="val 16200000"/>
              </a:avLst>
            </a:prstGeom>
            <a:solidFill>
              <a:srgbClr val="1D1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4" name="Gráfico 2053" descr="Lupa estrutura de tópicos">
              <a:extLst>
                <a:ext uri="{FF2B5EF4-FFF2-40B4-BE49-F238E27FC236}">
                  <a16:creationId xmlns:a16="http://schemas.microsoft.com/office/drawing/2014/main" id="{236ADD27-CFE7-2B92-9D80-913C38A4B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4566" y="3173913"/>
              <a:ext cx="914400" cy="914400"/>
            </a:xfrm>
            <a:prstGeom prst="rect">
              <a:avLst/>
            </a:prstGeom>
          </p:spPr>
        </p:pic>
        <p:sp>
          <p:nvSpPr>
            <p:cNvPr id="2055" name="CaixaDeTexto 2054">
              <a:extLst>
                <a:ext uri="{FF2B5EF4-FFF2-40B4-BE49-F238E27FC236}">
                  <a16:creationId xmlns:a16="http://schemas.microsoft.com/office/drawing/2014/main" id="{D770C440-9F67-AE4A-C7E6-A8467BE64DB8}"/>
                </a:ext>
              </a:extLst>
            </p:cNvPr>
            <p:cNvSpPr txBox="1"/>
            <p:nvPr/>
          </p:nvSpPr>
          <p:spPr>
            <a:xfrm>
              <a:off x="9281306" y="1566125"/>
              <a:ext cx="647934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pt-BR" sz="2800" dirty="0">
                  <a:solidFill>
                    <a:srgbClr val="FF7F2D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99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" grpId="0"/>
      <p:bldP spid="1066" grpId="0"/>
      <p:bldP spid="26" grpId="0"/>
      <p:bldP spid="31" grpId="0"/>
      <p:bldP spid="20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Pessoas andando na calçada&#10;&#10;Descrição gerada automaticamente">
            <a:extLst>
              <a:ext uri="{FF2B5EF4-FFF2-40B4-BE49-F238E27FC236}">
                <a16:creationId xmlns:a16="http://schemas.microsoft.com/office/drawing/2014/main" id="{11D64861-B085-A2DC-D1D6-CF221C8C6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81" r="70"/>
          <a:stretch/>
        </p:blipFill>
        <p:spPr>
          <a:xfrm>
            <a:off x="0" y="0"/>
            <a:ext cx="1437809" cy="685800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6F0031CF-3CD1-28FA-C788-FA5C02522D47}"/>
              </a:ext>
            </a:extLst>
          </p:cNvPr>
          <p:cNvSpPr/>
          <p:nvPr/>
        </p:nvSpPr>
        <p:spPr>
          <a:xfrm flipH="1">
            <a:off x="-14715" y="0"/>
            <a:ext cx="1452524" cy="6858000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EB956B-3D04-D258-D35B-0A216668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AIDA</a:t>
            </a:r>
          </a:p>
        </p:txBody>
      </p:sp>
      <p:sp>
        <p:nvSpPr>
          <p:cNvPr id="20" name="Trapezoide 19">
            <a:extLst>
              <a:ext uri="{FF2B5EF4-FFF2-40B4-BE49-F238E27FC236}">
                <a16:creationId xmlns:a16="http://schemas.microsoft.com/office/drawing/2014/main" id="{0AE6D22C-1810-83AE-D077-E448BDE72CE6}"/>
              </a:ext>
            </a:extLst>
          </p:cNvPr>
          <p:cNvSpPr/>
          <p:nvPr/>
        </p:nvSpPr>
        <p:spPr>
          <a:xfrm rot="10800000">
            <a:off x="872239" y="1396535"/>
            <a:ext cx="6527272" cy="978941"/>
          </a:xfrm>
          <a:prstGeom prst="trapezoid">
            <a:avLst>
              <a:gd name="adj" fmla="val 49390"/>
            </a:avLst>
          </a:pr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21" name="Trapezoide 20">
            <a:extLst>
              <a:ext uri="{FF2B5EF4-FFF2-40B4-BE49-F238E27FC236}">
                <a16:creationId xmlns:a16="http://schemas.microsoft.com/office/drawing/2014/main" id="{E6D1AC7C-7428-B605-3E81-58C87C46068F}"/>
              </a:ext>
            </a:extLst>
          </p:cNvPr>
          <p:cNvSpPr/>
          <p:nvPr/>
        </p:nvSpPr>
        <p:spPr>
          <a:xfrm rot="10800000">
            <a:off x="1437817" y="2524706"/>
            <a:ext cx="5396117" cy="978941"/>
          </a:xfrm>
          <a:prstGeom prst="trapezoid">
            <a:avLst>
              <a:gd name="adj" fmla="val 50914"/>
            </a:avLst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22" name="Trapezoide 21">
            <a:extLst>
              <a:ext uri="{FF2B5EF4-FFF2-40B4-BE49-F238E27FC236}">
                <a16:creationId xmlns:a16="http://schemas.microsoft.com/office/drawing/2014/main" id="{5BA30906-9006-0E76-E87A-78802D9D85DB}"/>
              </a:ext>
            </a:extLst>
          </p:cNvPr>
          <p:cNvSpPr/>
          <p:nvPr/>
        </p:nvSpPr>
        <p:spPr>
          <a:xfrm rot="10800000">
            <a:off x="2027269" y="3649173"/>
            <a:ext cx="4217210" cy="1101308"/>
          </a:xfrm>
          <a:prstGeom prst="trapezoid">
            <a:avLst>
              <a:gd name="adj" fmla="val 50914"/>
            </a:avLst>
          </a:pr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23" name="Trapezoide 22">
            <a:extLst>
              <a:ext uri="{FF2B5EF4-FFF2-40B4-BE49-F238E27FC236}">
                <a16:creationId xmlns:a16="http://schemas.microsoft.com/office/drawing/2014/main" id="{CD0C68B6-889A-9880-B374-411EE3549E74}"/>
              </a:ext>
            </a:extLst>
          </p:cNvPr>
          <p:cNvSpPr/>
          <p:nvPr/>
        </p:nvSpPr>
        <p:spPr>
          <a:xfrm rot="10800000">
            <a:off x="2654031" y="4904151"/>
            <a:ext cx="2963687" cy="1047589"/>
          </a:xfrm>
          <a:prstGeom prst="trapezoid">
            <a:avLst>
              <a:gd name="adj" fmla="val 51219"/>
            </a:avLst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6" name="Trapezoide 5">
            <a:extLst>
              <a:ext uri="{FF2B5EF4-FFF2-40B4-BE49-F238E27FC236}">
                <a16:creationId xmlns:a16="http://schemas.microsoft.com/office/drawing/2014/main" id="{3C2AF4EF-401E-E084-7E99-DBDF494697B7}"/>
              </a:ext>
            </a:extLst>
          </p:cNvPr>
          <p:cNvSpPr/>
          <p:nvPr/>
        </p:nvSpPr>
        <p:spPr>
          <a:xfrm rot="10800000">
            <a:off x="872239" y="1538360"/>
            <a:ext cx="5121536" cy="978941"/>
          </a:xfrm>
          <a:prstGeom prst="trapezoid">
            <a:avLst>
              <a:gd name="adj" fmla="val 49390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7" name="Trapezoide 6">
            <a:extLst>
              <a:ext uri="{FF2B5EF4-FFF2-40B4-BE49-F238E27FC236}">
                <a16:creationId xmlns:a16="http://schemas.microsoft.com/office/drawing/2014/main" id="{9DE17072-A2AC-EC24-6827-9A9072DAE0EE}"/>
              </a:ext>
            </a:extLst>
          </p:cNvPr>
          <p:cNvSpPr/>
          <p:nvPr/>
        </p:nvSpPr>
        <p:spPr>
          <a:xfrm rot="10800000">
            <a:off x="1437817" y="2666531"/>
            <a:ext cx="3990381" cy="978941"/>
          </a:xfrm>
          <a:prstGeom prst="trapezoid">
            <a:avLst>
              <a:gd name="adj" fmla="val 50914"/>
            </a:avLst>
          </a:prstGeom>
          <a:solidFill>
            <a:srgbClr val="3C3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8" name="Trapezoide 7">
            <a:extLst>
              <a:ext uri="{FF2B5EF4-FFF2-40B4-BE49-F238E27FC236}">
                <a16:creationId xmlns:a16="http://schemas.microsoft.com/office/drawing/2014/main" id="{AE23F66D-8B79-7022-5A74-49591B53685E}"/>
              </a:ext>
            </a:extLst>
          </p:cNvPr>
          <p:cNvSpPr/>
          <p:nvPr/>
        </p:nvSpPr>
        <p:spPr>
          <a:xfrm rot="10800000">
            <a:off x="2027271" y="3794701"/>
            <a:ext cx="2811472" cy="1101308"/>
          </a:xfrm>
          <a:prstGeom prst="trapezoid">
            <a:avLst>
              <a:gd name="adj" fmla="val 50914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9" name="Trapezoide 8">
            <a:extLst>
              <a:ext uri="{FF2B5EF4-FFF2-40B4-BE49-F238E27FC236}">
                <a16:creationId xmlns:a16="http://schemas.microsoft.com/office/drawing/2014/main" id="{3583D57E-0A94-3B9A-5AA6-56F43BD957A2}"/>
              </a:ext>
            </a:extLst>
          </p:cNvPr>
          <p:cNvSpPr/>
          <p:nvPr/>
        </p:nvSpPr>
        <p:spPr>
          <a:xfrm rot="10800000">
            <a:off x="2654032" y="5045236"/>
            <a:ext cx="1557950" cy="1047589"/>
          </a:xfrm>
          <a:prstGeom prst="trapezoid">
            <a:avLst>
              <a:gd name="adj" fmla="val 51219"/>
            </a:avLst>
          </a:prstGeom>
          <a:solidFill>
            <a:srgbClr val="3C3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0911CAF-D1D3-ECD6-F944-8B2C455FBFF8}"/>
              </a:ext>
            </a:extLst>
          </p:cNvPr>
          <p:cNvSpPr/>
          <p:nvPr/>
        </p:nvSpPr>
        <p:spPr>
          <a:xfrm>
            <a:off x="3326031" y="1760281"/>
            <a:ext cx="213948" cy="528270"/>
          </a:xfrm>
          <a:custGeom>
            <a:avLst/>
            <a:gdLst/>
            <a:ahLst/>
            <a:cxnLst/>
            <a:rect l="l" t="t" r="r" b="b"/>
            <a:pathLst>
              <a:path w="182079" h="449580">
                <a:moveTo>
                  <a:pt x="88792" y="0"/>
                </a:moveTo>
                <a:cubicBezTo>
                  <a:pt x="107524" y="0"/>
                  <a:pt x="122978" y="1124"/>
                  <a:pt x="135155" y="3372"/>
                </a:cubicBezTo>
                <a:cubicBezTo>
                  <a:pt x="147331" y="5620"/>
                  <a:pt x="156884" y="10022"/>
                  <a:pt x="163815" y="16578"/>
                </a:cubicBezTo>
                <a:cubicBezTo>
                  <a:pt x="170746" y="23135"/>
                  <a:pt x="175523" y="32501"/>
                  <a:pt x="178146" y="44677"/>
                </a:cubicBezTo>
                <a:cubicBezTo>
                  <a:pt x="180768" y="56853"/>
                  <a:pt x="182079" y="73057"/>
                  <a:pt x="182079" y="93288"/>
                </a:cubicBezTo>
                <a:lnTo>
                  <a:pt x="182079" y="449580"/>
                </a:lnTo>
                <a:lnTo>
                  <a:pt x="117452" y="449580"/>
                </a:lnTo>
                <a:lnTo>
                  <a:pt x="117452" y="350673"/>
                </a:lnTo>
                <a:lnTo>
                  <a:pt x="62941" y="350673"/>
                </a:lnTo>
                <a:lnTo>
                  <a:pt x="62941" y="449580"/>
                </a:lnTo>
                <a:lnTo>
                  <a:pt x="0" y="449580"/>
                </a:lnTo>
                <a:lnTo>
                  <a:pt x="0" y="93288"/>
                </a:lnTo>
                <a:cubicBezTo>
                  <a:pt x="0" y="73057"/>
                  <a:pt x="1217" y="56760"/>
                  <a:pt x="3652" y="44396"/>
                </a:cubicBezTo>
                <a:cubicBezTo>
                  <a:pt x="6088" y="32033"/>
                  <a:pt x="10677" y="22573"/>
                  <a:pt x="17421" y="16016"/>
                </a:cubicBezTo>
                <a:cubicBezTo>
                  <a:pt x="24164" y="9460"/>
                  <a:pt x="33250" y="5152"/>
                  <a:pt x="44677" y="3091"/>
                </a:cubicBezTo>
                <a:cubicBezTo>
                  <a:pt x="56103" y="1030"/>
                  <a:pt x="70808" y="0"/>
                  <a:pt x="88792" y="0"/>
                </a:cubicBezTo>
                <a:close/>
                <a:moveTo>
                  <a:pt x="89916" y="57883"/>
                </a:moveTo>
                <a:cubicBezTo>
                  <a:pt x="84296" y="57883"/>
                  <a:pt x="79706" y="58352"/>
                  <a:pt x="76147" y="59288"/>
                </a:cubicBezTo>
                <a:cubicBezTo>
                  <a:pt x="72588" y="60225"/>
                  <a:pt x="69778" y="61911"/>
                  <a:pt x="67718" y="64346"/>
                </a:cubicBezTo>
                <a:cubicBezTo>
                  <a:pt x="65657" y="66781"/>
                  <a:pt x="64346" y="70341"/>
                  <a:pt x="63784" y="75024"/>
                </a:cubicBezTo>
                <a:cubicBezTo>
                  <a:pt x="63222" y="79707"/>
                  <a:pt x="62941" y="85795"/>
                  <a:pt x="62941" y="93288"/>
                </a:cubicBezTo>
                <a:lnTo>
                  <a:pt x="62941" y="297847"/>
                </a:lnTo>
                <a:lnTo>
                  <a:pt x="117452" y="297847"/>
                </a:lnTo>
                <a:lnTo>
                  <a:pt x="117452" y="93288"/>
                </a:lnTo>
                <a:cubicBezTo>
                  <a:pt x="117452" y="85795"/>
                  <a:pt x="117078" y="79707"/>
                  <a:pt x="116328" y="75024"/>
                </a:cubicBezTo>
                <a:cubicBezTo>
                  <a:pt x="115579" y="70341"/>
                  <a:pt x="114268" y="66781"/>
                  <a:pt x="112395" y="64346"/>
                </a:cubicBezTo>
                <a:cubicBezTo>
                  <a:pt x="110521" y="61911"/>
                  <a:pt x="107711" y="60225"/>
                  <a:pt x="103965" y="59288"/>
                </a:cubicBezTo>
                <a:cubicBezTo>
                  <a:pt x="100218" y="58352"/>
                  <a:pt x="95535" y="57883"/>
                  <a:pt x="89916" y="578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120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B5C475C-B028-12AF-F3DD-789ABC2F0804}"/>
              </a:ext>
            </a:extLst>
          </p:cNvPr>
          <p:cNvSpPr/>
          <p:nvPr/>
        </p:nvSpPr>
        <p:spPr>
          <a:xfrm>
            <a:off x="3395034" y="2895168"/>
            <a:ext cx="75939" cy="521667"/>
          </a:xfrm>
          <a:custGeom>
            <a:avLst/>
            <a:gdLst/>
            <a:ahLst/>
            <a:cxnLst/>
            <a:rect l="l" t="t" r="r" b="b"/>
            <a:pathLst>
              <a:path w="64627" h="443960">
                <a:moveTo>
                  <a:pt x="0" y="0"/>
                </a:moveTo>
                <a:lnTo>
                  <a:pt x="64627" y="0"/>
                </a:lnTo>
                <a:lnTo>
                  <a:pt x="64627" y="443960"/>
                </a:lnTo>
                <a:lnTo>
                  <a:pt x="0" y="4439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120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34323432-4C2D-6FEC-F5CF-E7BE00A7C900}"/>
              </a:ext>
            </a:extLst>
          </p:cNvPr>
          <p:cNvSpPr/>
          <p:nvPr/>
        </p:nvSpPr>
        <p:spPr>
          <a:xfrm>
            <a:off x="3322728" y="4084521"/>
            <a:ext cx="217251" cy="521667"/>
          </a:xfrm>
          <a:custGeom>
            <a:avLst/>
            <a:gdLst/>
            <a:ahLst/>
            <a:cxnLst/>
            <a:rect l="l" t="t" r="r" b="b"/>
            <a:pathLst>
              <a:path w="184890" h="443960">
                <a:moveTo>
                  <a:pt x="0" y="0"/>
                </a:moveTo>
                <a:lnTo>
                  <a:pt x="92164" y="0"/>
                </a:lnTo>
                <a:cubicBezTo>
                  <a:pt x="111271" y="0"/>
                  <a:pt x="126819" y="1030"/>
                  <a:pt x="138808" y="3091"/>
                </a:cubicBezTo>
                <a:cubicBezTo>
                  <a:pt x="150797" y="5151"/>
                  <a:pt x="160257" y="9366"/>
                  <a:pt x="167188" y="15735"/>
                </a:cubicBezTo>
                <a:cubicBezTo>
                  <a:pt x="174119" y="22104"/>
                  <a:pt x="178802" y="31190"/>
                  <a:pt x="181237" y="42991"/>
                </a:cubicBezTo>
                <a:cubicBezTo>
                  <a:pt x="183673" y="54793"/>
                  <a:pt x="184890" y="70622"/>
                  <a:pt x="184890" y="90478"/>
                </a:cubicBezTo>
                <a:lnTo>
                  <a:pt x="184890" y="352920"/>
                </a:lnTo>
                <a:cubicBezTo>
                  <a:pt x="184890" y="372777"/>
                  <a:pt x="183673" y="388699"/>
                  <a:pt x="181237" y="400688"/>
                </a:cubicBezTo>
                <a:cubicBezTo>
                  <a:pt x="178802" y="412677"/>
                  <a:pt x="174119" y="421856"/>
                  <a:pt x="167188" y="428225"/>
                </a:cubicBezTo>
                <a:cubicBezTo>
                  <a:pt x="160257" y="434594"/>
                  <a:pt x="150797" y="438809"/>
                  <a:pt x="138808" y="440869"/>
                </a:cubicBezTo>
                <a:cubicBezTo>
                  <a:pt x="126819" y="442930"/>
                  <a:pt x="111271" y="443960"/>
                  <a:pt x="92164" y="443960"/>
                </a:cubicBezTo>
                <a:lnTo>
                  <a:pt x="0" y="443960"/>
                </a:lnTo>
                <a:lnTo>
                  <a:pt x="0" y="0"/>
                </a:lnTo>
                <a:close/>
                <a:moveTo>
                  <a:pt x="64628" y="56197"/>
                </a:moveTo>
                <a:lnTo>
                  <a:pt x="64628" y="388325"/>
                </a:lnTo>
                <a:lnTo>
                  <a:pt x="92164" y="388325"/>
                </a:lnTo>
                <a:cubicBezTo>
                  <a:pt x="98159" y="388325"/>
                  <a:pt x="102935" y="387856"/>
                  <a:pt x="106495" y="386920"/>
                </a:cubicBezTo>
                <a:cubicBezTo>
                  <a:pt x="110054" y="385983"/>
                  <a:pt x="112770" y="384297"/>
                  <a:pt x="114643" y="381862"/>
                </a:cubicBezTo>
                <a:cubicBezTo>
                  <a:pt x="116517" y="379427"/>
                  <a:pt x="117828" y="375868"/>
                  <a:pt x="118577" y="371184"/>
                </a:cubicBezTo>
                <a:cubicBezTo>
                  <a:pt x="119326" y="366501"/>
                  <a:pt x="119701" y="360413"/>
                  <a:pt x="119701" y="352920"/>
                </a:cubicBezTo>
                <a:lnTo>
                  <a:pt x="119701" y="90478"/>
                </a:lnTo>
                <a:cubicBezTo>
                  <a:pt x="119701" y="83360"/>
                  <a:pt x="119326" y="77552"/>
                  <a:pt x="118577" y="73057"/>
                </a:cubicBezTo>
                <a:cubicBezTo>
                  <a:pt x="117828" y="68561"/>
                  <a:pt x="116517" y="65002"/>
                  <a:pt x="114643" y="62379"/>
                </a:cubicBezTo>
                <a:cubicBezTo>
                  <a:pt x="112770" y="59757"/>
                  <a:pt x="110054" y="58071"/>
                  <a:pt x="106495" y="57321"/>
                </a:cubicBezTo>
                <a:cubicBezTo>
                  <a:pt x="102935" y="56572"/>
                  <a:pt x="98159" y="56197"/>
                  <a:pt x="92164" y="56197"/>
                </a:cubicBezTo>
                <a:lnTo>
                  <a:pt x="64628" y="561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120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F587B554-ACCF-D926-4165-7D0F7B678849}"/>
              </a:ext>
            </a:extLst>
          </p:cNvPr>
          <p:cNvSpPr/>
          <p:nvPr/>
        </p:nvSpPr>
        <p:spPr>
          <a:xfrm>
            <a:off x="3326031" y="5304896"/>
            <a:ext cx="213948" cy="528270"/>
          </a:xfrm>
          <a:custGeom>
            <a:avLst/>
            <a:gdLst/>
            <a:ahLst/>
            <a:cxnLst/>
            <a:rect l="l" t="t" r="r" b="b"/>
            <a:pathLst>
              <a:path w="182079" h="449580">
                <a:moveTo>
                  <a:pt x="88792" y="0"/>
                </a:moveTo>
                <a:cubicBezTo>
                  <a:pt x="107524" y="0"/>
                  <a:pt x="122978" y="1124"/>
                  <a:pt x="135155" y="3372"/>
                </a:cubicBezTo>
                <a:cubicBezTo>
                  <a:pt x="147331" y="5620"/>
                  <a:pt x="156884" y="10022"/>
                  <a:pt x="163815" y="16578"/>
                </a:cubicBezTo>
                <a:cubicBezTo>
                  <a:pt x="170746" y="23135"/>
                  <a:pt x="175523" y="32501"/>
                  <a:pt x="178146" y="44677"/>
                </a:cubicBezTo>
                <a:cubicBezTo>
                  <a:pt x="180768" y="56853"/>
                  <a:pt x="182079" y="73057"/>
                  <a:pt x="182079" y="93288"/>
                </a:cubicBezTo>
                <a:lnTo>
                  <a:pt x="182079" y="449580"/>
                </a:lnTo>
                <a:lnTo>
                  <a:pt x="117452" y="449580"/>
                </a:lnTo>
                <a:lnTo>
                  <a:pt x="117452" y="350672"/>
                </a:lnTo>
                <a:lnTo>
                  <a:pt x="62941" y="350672"/>
                </a:lnTo>
                <a:lnTo>
                  <a:pt x="62941" y="449580"/>
                </a:lnTo>
                <a:lnTo>
                  <a:pt x="0" y="449580"/>
                </a:lnTo>
                <a:lnTo>
                  <a:pt x="0" y="93288"/>
                </a:lnTo>
                <a:cubicBezTo>
                  <a:pt x="0" y="73057"/>
                  <a:pt x="1217" y="56760"/>
                  <a:pt x="3652" y="44396"/>
                </a:cubicBezTo>
                <a:cubicBezTo>
                  <a:pt x="6088" y="32033"/>
                  <a:pt x="10677" y="22573"/>
                  <a:pt x="17421" y="16016"/>
                </a:cubicBezTo>
                <a:cubicBezTo>
                  <a:pt x="24164" y="9460"/>
                  <a:pt x="33250" y="5152"/>
                  <a:pt x="44677" y="3091"/>
                </a:cubicBezTo>
                <a:cubicBezTo>
                  <a:pt x="56103" y="1030"/>
                  <a:pt x="70808" y="0"/>
                  <a:pt x="88792" y="0"/>
                </a:cubicBezTo>
                <a:close/>
                <a:moveTo>
                  <a:pt x="89916" y="57884"/>
                </a:moveTo>
                <a:cubicBezTo>
                  <a:pt x="84296" y="57884"/>
                  <a:pt x="79706" y="58352"/>
                  <a:pt x="76147" y="59289"/>
                </a:cubicBezTo>
                <a:cubicBezTo>
                  <a:pt x="72588" y="60225"/>
                  <a:pt x="69778" y="61911"/>
                  <a:pt x="67718" y="64346"/>
                </a:cubicBezTo>
                <a:cubicBezTo>
                  <a:pt x="65657" y="66781"/>
                  <a:pt x="64346" y="70341"/>
                  <a:pt x="63784" y="75024"/>
                </a:cubicBezTo>
                <a:cubicBezTo>
                  <a:pt x="63222" y="79707"/>
                  <a:pt x="62941" y="85795"/>
                  <a:pt x="62941" y="93288"/>
                </a:cubicBezTo>
                <a:lnTo>
                  <a:pt x="62941" y="297847"/>
                </a:lnTo>
                <a:lnTo>
                  <a:pt x="117452" y="297847"/>
                </a:lnTo>
                <a:lnTo>
                  <a:pt x="117452" y="93288"/>
                </a:lnTo>
                <a:cubicBezTo>
                  <a:pt x="117452" y="85795"/>
                  <a:pt x="117078" y="79707"/>
                  <a:pt x="116328" y="75024"/>
                </a:cubicBezTo>
                <a:cubicBezTo>
                  <a:pt x="115579" y="70341"/>
                  <a:pt x="114268" y="66781"/>
                  <a:pt x="112395" y="64346"/>
                </a:cubicBezTo>
                <a:cubicBezTo>
                  <a:pt x="110521" y="61911"/>
                  <a:pt x="107711" y="60225"/>
                  <a:pt x="103965" y="59289"/>
                </a:cubicBezTo>
                <a:cubicBezTo>
                  <a:pt x="100218" y="58352"/>
                  <a:pt x="95535" y="57884"/>
                  <a:pt x="89916" y="5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120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373D4A1-F6DE-5F9A-2687-6D57E5E5B5D0}"/>
              </a:ext>
            </a:extLst>
          </p:cNvPr>
          <p:cNvGrpSpPr/>
          <p:nvPr/>
        </p:nvGrpSpPr>
        <p:grpSpPr>
          <a:xfrm>
            <a:off x="7179246" y="1404154"/>
            <a:ext cx="2760138" cy="797189"/>
            <a:chOff x="7179246" y="1404154"/>
            <a:chExt cx="2760138" cy="797189"/>
          </a:xfrm>
        </p:grpSpPr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23F7D24D-D84C-BF78-9FC6-09D420186764}"/>
                </a:ext>
              </a:extLst>
            </p:cNvPr>
            <p:cNvCxnSpPr>
              <a:cxnSpLocks/>
            </p:cNvCxnSpPr>
            <p:nvPr/>
          </p:nvCxnSpPr>
          <p:spPr>
            <a:xfrm>
              <a:off x="7179246" y="1712672"/>
              <a:ext cx="2010858" cy="0"/>
            </a:xfrm>
            <a:prstGeom prst="straightConnector1">
              <a:avLst/>
            </a:prstGeom>
            <a:ln w="19050">
              <a:solidFill>
                <a:srgbClr val="D9003D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75AD6E07-9AE6-A106-54B9-BB34C919FBC5}"/>
                </a:ext>
              </a:extLst>
            </p:cNvPr>
            <p:cNvSpPr txBox="1"/>
            <p:nvPr/>
          </p:nvSpPr>
          <p:spPr>
            <a:xfrm>
              <a:off x="7387495" y="1404154"/>
              <a:ext cx="1396036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pt-BR" sz="1400" b="1" dirty="0">
                  <a:latin typeface="+mj-lt"/>
                </a:rPr>
                <a:t>ATENÇÃO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9600CC8-B8D2-A33F-D35B-730A241EAAAC}"/>
                </a:ext>
              </a:extLst>
            </p:cNvPr>
            <p:cNvSpPr txBox="1"/>
            <p:nvPr/>
          </p:nvSpPr>
          <p:spPr>
            <a:xfrm>
              <a:off x="7233309" y="1739678"/>
              <a:ext cx="2706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pic>
        <p:nvPicPr>
          <p:cNvPr id="35" name="Gráfico 34" descr="Sacola de compras estrutura de tópicos">
            <a:extLst>
              <a:ext uri="{FF2B5EF4-FFF2-40B4-BE49-F238E27FC236}">
                <a16:creationId xmlns:a16="http://schemas.microsoft.com/office/drawing/2014/main" id="{F9CA990C-B9A4-6EF6-2CB0-950DB5DF9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4023" y="5038098"/>
            <a:ext cx="720776" cy="720775"/>
          </a:xfrm>
          <a:prstGeom prst="rect">
            <a:avLst/>
          </a:prstGeom>
        </p:spPr>
      </p:pic>
      <p:pic>
        <p:nvPicPr>
          <p:cNvPr id="37" name="Gráfico 36" descr="Comentar com coração estrutura de tópicos">
            <a:extLst>
              <a:ext uri="{FF2B5EF4-FFF2-40B4-BE49-F238E27FC236}">
                <a16:creationId xmlns:a16="http://schemas.microsoft.com/office/drawing/2014/main" id="{023B748E-7D87-B576-E87E-A04ECCC42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3028" y="3897238"/>
            <a:ext cx="720776" cy="720775"/>
          </a:xfrm>
          <a:prstGeom prst="rect">
            <a:avLst/>
          </a:prstGeom>
        </p:spPr>
      </p:pic>
      <p:pic>
        <p:nvPicPr>
          <p:cNvPr id="39" name="Gráfico 38" descr="Olho estrutura de tópicos">
            <a:extLst>
              <a:ext uri="{FF2B5EF4-FFF2-40B4-BE49-F238E27FC236}">
                <a16:creationId xmlns:a16="http://schemas.microsoft.com/office/drawing/2014/main" id="{A5E0A6CD-EA77-FB7D-D942-FE393E973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75950" y="2681861"/>
            <a:ext cx="720776" cy="720775"/>
          </a:xfrm>
          <a:prstGeom prst="rect">
            <a:avLst/>
          </a:prstGeom>
        </p:spPr>
      </p:pic>
      <p:pic>
        <p:nvPicPr>
          <p:cNvPr id="41" name="Gráfico 40" descr="Megafone1 estrutura de tópicos">
            <a:extLst>
              <a:ext uri="{FF2B5EF4-FFF2-40B4-BE49-F238E27FC236}">
                <a16:creationId xmlns:a16="http://schemas.microsoft.com/office/drawing/2014/main" id="{271B0CBE-F8D6-279F-5B46-FAE1549C2D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3158" y="1518214"/>
            <a:ext cx="720776" cy="72077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64770B6-55E5-BBDF-7071-E745ECF95B89}"/>
              </a:ext>
            </a:extLst>
          </p:cNvPr>
          <p:cNvGrpSpPr/>
          <p:nvPr/>
        </p:nvGrpSpPr>
        <p:grpSpPr>
          <a:xfrm>
            <a:off x="6609455" y="2523606"/>
            <a:ext cx="2744469" cy="797188"/>
            <a:chOff x="6609455" y="2523606"/>
            <a:chExt cx="2744469" cy="797188"/>
          </a:xfrm>
        </p:grpSpPr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DE4EC2B-4881-FA1D-756B-325E8F0C84BA}"/>
                </a:ext>
              </a:extLst>
            </p:cNvPr>
            <p:cNvCxnSpPr>
              <a:cxnSpLocks/>
            </p:cNvCxnSpPr>
            <p:nvPr/>
          </p:nvCxnSpPr>
          <p:spPr>
            <a:xfrm>
              <a:off x="6609455" y="2832123"/>
              <a:ext cx="2010858" cy="0"/>
            </a:xfrm>
            <a:prstGeom prst="straightConnector1">
              <a:avLst/>
            </a:prstGeom>
            <a:ln w="19050">
              <a:solidFill>
                <a:srgbClr val="121130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2FAB347F-457B-C3FE-0BD2-EA0489DB971A}"/>
                </a:ext>
              </a:extLst>
            </p:cNvPr>
            <p:cNvSpPr txBox="1"/>
            <p:nvPr/>
          </p:nvSpPr>
          <p:spPr>
            <a:xfrm>
              <a:off x="6802035" y="2523606"/>
              <a:ext cx="1396036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pt-BR" sz="1400" b="1" dirty="0">
                  <a:latin typeface="+mj-lt"/>
                </a:rPr>
                <a:t>INTERESSE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A6FC7841-6C28-D894-2DC4-C08AD8CA1751}"/>
                </a:ext>
              </a:extLst>
            </p:cNvPr>
            <p:cNvSpPr txBox="1"/>
            <p:nvPr/>
          </p:nvSpPr>
          <p:spPr>
            <a:xfrm>
              <a:off x="6647849" y="2859129"/>
              <a:ext cx="2706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54E6BBC-4339-5BC3-D334-6BB833A65E13}"/>
              </a:ext>
            </a:extLst>
          </p:cNvPr>
          <p:cNvGrpSpPr/>
          <p:nvPr/>
        </p:nvGrpSpPr>
        <p:grpSpPr>
          <a:xfrm>
            <a:off x="5986180" y="3727760"/>
            <a:ext cx="2760138" cy="797188"/>
            <a:chOff x="5986180" y="3727760"/>
            <a:chExt cx="2760138" cy="797188"/>
          </a:xfrm>
        </p:grpSpPr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F84140BB-30D2-50CD-140E-F70265B6A9E8}"/>
                </a:ext>
              </a:extLst>
            </p:cNvPr>
            <p:cNvCxnSpPr>
              <a:cxnSpLocks/>
            </p:cNvCxnSpPr>
            <p:nvPr/>
          </p:nvCxnSpPr>
          <p:spPr>
            <a:xfrm>
              <a:off x="5986180" y="4029562"/>
              <a:ext cx="2010858" cy="0"/>
            </a:xfrm>
            <a:prstGeom prst="straightConnector1">
              <a:avLst/>
            </a:prstGeom>
            <a:ln w="19050">
              <a:solidFill>
                <a:srgbClr val="D9003D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8BC69CD0-DAFF-1500-29F4-02C44475F017}"/>
                </a:ext>
              </a:extLst>
            </p:cNvPr>
            <p:cNvSpPr txBox="1"/>
            <p:nvPr/>
          </p:nvSpPr>
          <p:spPr>
            <a:xfrm>
              <a:off x="6194429" y="3727760"/>
              <a:ext cx="1396036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pt-BR" sz="1400" b="1" dirty="0">
                  <a:latin typeface="+mj-lt"/>
                </a:rPr>
                <a:t>DESEJO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B21036C1-0975-8827-D6E9-14DC1DECC7A0}"/>
                </a:ext>
              </a:extLst>
            </p:cNvPr>
            <p:cNvSpPr txBox="1"/>
            <p:nvPr/>
          </p:nvSpPr>
          <p:spPr>
            <a:xfrm>
              <a:off x="6040243" y="4063283"/>
              <a:ext cx="2706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FB14E1B-201E-8570-B64D-281474697429}"/>
              </a:ext>
            </a:extLst>
          </p:cNvPr>
          <p:cNvGrpSpPr/>
          <p:nvPr/>
        </p:nvGrpSpPr>
        <p:grpSpPr>
          <a:xfrm>
            <a:off x="5364116" y="4966379"/>
            <a:ext cx="2760139" cy="797189"/>
            <a:chOff x="5364116" y="4966379"/>
            <a:chExt cx="2760139" cy="797189"/>
          </a:xfrm>
        </p:grpSpPr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B8E9FC70-802E-C8E1-B663-C5B63F69E890}"/>
                </a:ext>
              </a:extLst>
            </p:cNvPr>
            <p:cNvCxnSpPr>
              <a:cxnSpLocks/>
            </p:cNvCxnSpPr>
            <p:nvPr/>
          </p:nvCxnSpPr>
          <p:spPr>
            <a:xfrm>
              <a:off x="5364116" y="5274897"/>
              <a:ext cx="2010858" cy="0"/>
            </a:xfrm>
            <a:prstGeom prst="straightConnector1">
              <a:avLst/>
            </a:prstGeom>
            <a:ln w="19050">
              <a:solidFill>
                <a:srgbClr val="121130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5F6E2A85-7318-35E2-B426-71DEA82B38AC}"/>
                </a:ext>
              </a:extLst>
            </p:cNvPr>
            <p:cNvSpPr txBox="1"/>
            <p:nvPr/>
          </p:nvSpPr>
          <p:spPr>
            <a:xfrm>
              <a:off x="5572366" y="4966379"/>
              <a:ext cx="1396036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pt-BR" sz="1400" b="1" dirty="0">
                  <a:latin typeface="+mj-lt"/>
                </a:rPr>
                <a:t>AÇÃO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8C4A7AD-D480-EB7F-100E-A95795DE3E0D}"/>
                </a:ext>
              </a:extLst>
            </p:cNvPr>
            <p:cNvSpPr txBox="1"/>
            <p:nvPr/>
          </p:nvSpPr>
          <p:spPr>
            <a:xfrm>
              <a:off x="5418180" y="5301903"/>
              <a:ext cx="2706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9E0F8D07-ECB6-4FB0-93EE-C340735B32E5}"/>
              </a:ext>
            </a:extLst>
          </p:cNvPr>
          <p:cNvCxnSpPr>
            <a:cxnSpLocks/>
          </p:cNvCxnSpPr>
          <p:nvPr/>
        </p:nvCxnSpPr>
        <p:spPr>
          <a:xfrm flipH="1" flipV="1">
            <a:off x="10430423" y="306495"/>
            <a:ext cx="1940049" cy="14537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8F04069A-EED0-88DE-B131-BC6203D7813F}"/>
              </a:ext>
            </a:extLst>
          </p:cNvPr>
          <p:cNvCxnSpPr>
            <a:cxnSpLocks/>
          </p:cNvCxnSpPr>
          <p:nvPr/>
        </p:nvCxnSpPr>
        <p:spPr>
          <a:xfrm flipH="1" flipV="1">
            <a:off x="11490696" y="411186"/>
            <a:ext cx="1073129" cy="80415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83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9F03C2-3BE0-77C0-4EB8-006A381A7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873354"/>
      </p:ext>
    </p:extLst>
  </p:cSld>
  <p:clrMapOvr>
    <a:masterClrMapping/>
  </p:clrMapOvr>
  <p:transition advClick="0" advTm="0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Cabeça com engrenagens estrutura de tópicos">
            <a:extLst>
              <a:ext uri="{FF2B5EF4-FFF2-40B4-BE49-F238E27FC236}">
                <a16:creationId xmlns:a16="http://schemas.microsoft.com/office/drawing/2014/main" id="{EF2A4022-1198-FED9-B82F-13FC973C5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63" y="404813"/>
            <a:ext cx="4051617" cy="4051617"/>
          </a:xfrm>
          <a:prstGeom prst="rect">
            <a:avLst/>
          </a:prstGeom>
        </p:spPr>
      </p:pic>
      <p:sp>
        <p:nvSpPr>
          <p:cNvPr id="2" name="Subtítulo 1">
            <a:extLst>
              <a:ext uri="{FF2B5EF4-FFF2-40B4-BE49-F238E27FC236}">
                <a16:creationId xmlns:a16="http://schemas.microsoft.com/office/drawing/2014/main" id="{85788795-DEF9-7A3F-CBF8-7C490FD04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0642A9-954D-A6E1-42AD-0DD9AE8E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1B6F5A7-E98C-6547-3F7E-73D4F0EA79A0}"/>
              </a:ext>
            </a:extLst>
          </p:cNvPr>
          <p:cNvSpPr/>
          <p:nvPr/>
        </p:nvSpPr>
        <p:spPr>
          <a:xfrm flipV="1">
            <a:off x="6096000" y="3429000"/>
            <a:ext cx="6096000" cy="3429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13A6333-ABFB-FC97-1D94-816AA698FC2D}"/>
              </a:ext>
            </a:extLst>
          </p:cNvPr>
          <p:cNvCxnSpPr>
            <a:cxnSpLocks/>
          </p:cNvCxnSpPr>
          <p:nvPr/>
        </p:nvCxnSpPr>
        <p:spPr>
          <a:xfrm>
            <a:off x="412364" y="0"/>
            <a:ext cx="0" cy="1394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4DA4F8E-F13D-DF7C-CCCA-A9E17B85EDA7}"/>
              </a:ext>
            </a:extLst>
          </p:cNvPr>
          <p:cNvSpPr txBox="1"/>
          <p:nvPr/>
        </p:nvSpPr>
        <p:spPr>
          <a:xfrm rot="16200000">
            <a:off x="277553" y="1418819"/>
            <a:ext cx="269626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fld id="{EEB2CC50-EB75-4F14-8C7C-97E43429BA9E}" type="slidenum">
              <a:rPr lang="pt-BR" sz="1200" smtClean="0"/>
              <a:t>17</a:t>
            </a:fld>
            <a:endParaRPr lang="pt-BR" sz="12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E98C61C-3B61-9AC6-8324-E48D1BAC607C}"/>
              </a:ext>
            </a:extLst>
          </p:cNvPr>
          <p:cNvCxnSpPr>
            <a:cxnSpLocks/>
          </p:cNvCxnSpPr>
          <p:nvPr/>
        </p:nvCxnSpPr>
        <p:spPr>
          <a:xfrm>
            <a:off x="9899721" y="-152400"/>
            <a:ext cx="1601399" cy="153802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Pessoas sentadas ao redor de mesa com computador&#10;&#10;Descrição gerada automaticamente">
            <a:extLst>
              <a:ext uri="{FF2B5EF4-FFF2-40B4-BE49-F238E27FC236}">
                <a16:creationId xmlns:a16="http://schemas.microsoft.com/office/drawing/2014/main" id="{7521D8DD-5D4C-83CE-9BE4-A8D7DD665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7"/>
          <a:stretch/>
        </p:blipFill>
        <p:spPr>
          <a:xfrm>
            <a:off x="6516116" y="1448096"/>
            <a:ext cx="3542284" cy="4644729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26D7846F-F3DD-53F7-E549-4E45DC3945B4}"/>
              </a:ext>
            </a:extLst>
          </p:cNvPr>
          <p:cNvCxnSpPr>
            <a:cxnSpLocks/>
          </p:cNvCxnSpPr>
          <p:nvPr/>
        </p:nvCxnSpPr>
        <p:spPr>
          <a:xfrm>
            <a:off x="10700420" y="1222748"/>
            <a:ext cx="1796353" cy="172526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69731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Escritório com mesa e cadeiras&#10;&#10;Descrição gerada automaticamente com confiança média">
            <a:extLst>
              <a:ext uri="{FF2B5EF4-FFF2-40B4-BE49-F238E27FC236}">
                <a16:creationId xmlns:a16="http://schemas.microsoft.com/office/drawing/2014/main" id="{7B3D8AE0-4584-57DE-F1AD-CF7E34FAC6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670" b="17202"/>
          <a:stretch/>
        </p:blipFill>
        <p:spPr>
          <a:xfrm>
            <a:off x="7754565" y="4661444"/>
            <a:ext cx="4437435" cy="219655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9C3A151-A1B6-7AF4-0AFC-C90EBC02FD46}"/>
              </a:ext>
            </a:extLst>
          </p:cNvPr>
          <p:cNvSpPr/>
          <p:nvPr/>
        </p:nvSpPr>
        <p:spPr>
          <a:xfrm rot="5400000">
            <a:off x="8875005" y="3541005"/>
            <a:ext cx="2196554" cy="4437436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11" name="Retângulo 4110">
            <a:extLst>
              <a:ext uri="{FF2B5EF4-FFF2-40B4-BE49-F238E27FC236}">
                <a16:creationId xmlns:a16="http://schemas.microsoft.com/office/drawing/2014/main" id="{CEA2EF60-6BC0-3DCF-A0F6-A3C576B46EE1}"/>
              </a:ext>
            </a:extLst>
          </p:cNvPr>
          <p:cNvSpPr/>
          <p:nvPr/>
        </p:nvSpPr>
        <p:spPr>
          <a:xfrm>
            <a:off x="2672080" y="1644015"/>
            <a:ext cx="9519920" cy="958215"/>
          </a:xfrm>
          <a:prstGeom prst="rect">
            <a:avLst/>
          </a:prstGeom>
          <a:solidFill>
            <a:srgbClr val="3C385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12" name="Retângulo 4111">
            <a:extLst>
              <a:ext uri="{FF2B5EF4-FFF2-40B4-BE49-F238E27FC236}">
                <a16:creationId xmlns:a16="http://schemas.microsoft.com/office/drawing/2014/main" id="{4D7D3443-1397-DCF8-7315-D8A362495EAD}"/>
              </a:ext>
            </a:extLst>
          </p:cNvPr>
          <p:cNvSpPr/>
          <p:nvPr/>
        </p:nvSpPr>
        <p:spPr>
          <a:xfrm>
            <a:off x="2672080" y="2673622"/>
            <a:ext cx="9519920" cy="958215"/>
          </a:xfrm>
          <a:prstGeom prst="rect">
            <a:avLst/>
          </a:prstGeom>
          <a:solidFill>
            <a:srgbClr val="12113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13" name="Retângulo 4112">
            <a:extLst>
              <a:ext uri="{FF2B5EF4-FFF2-40B4-BE49-F238E27FC236}">
                <a16:creationId xmlns:a16="http://schemas.microsoft.com/office/drawing/2014/main" id="{6F73EB0E-A8F6-A592-C3F3-C9CB83CD89ED}"/>
              </a:ext>
            </a:extLst>
          </p:cNvPr>
          <p:cNvSpPr/>
          <p:nvPr/>
        </p:nvSpPr>
        <p:spPr>
          <a:xfrm>
            <a:off x="2672080" y="3703229"/>
            <a:ext cx="9519920" cy="958215"/>
          </a:xfrm>
          <a:prstGeom prst="rect">
            <a:avLst/>
          </a:prstGeom>
          <a:solidFill>
            <a:srgbClr val="3C385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52A0DE8-7B7F-2D6C-A150-222E446D483A}"/>
              </a:ext>
            </a:extLst>
          </p:cNvPr>
          <p:cNvGrpSpPr/>
          <p:nvPr/>
        </p:nvGrpSpPr>
        <p:grpSpPr>
          <a:xfrm>
            <a:off x="3972230" y="2785258"/>
            <a:ext cx="6095733" cy="747040"/>
            <a:chOff x="3972230" y="2785258"/>
            <a:chExt cx="6095733" cy="747040"/>
          </a:xfrm>
        </p:grpSpPr>
        <p:pic>
          <p:nvPicPr>
            <p:cNvPr id="4140" name="Gráfico 4139" descr="Distribuição normal estrutura de tópicos">
              <a:extLst>
                <a:ext uri="{FF2B5EF4-FFF2-40B4-BE49-F238E27FC236}">
                  <a16:creationId xmlns:a16="http://schemas.microsoft.com/office/drawing/2014/main" id="{50757268-2D9A-1818-0C03-C56E32B5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72230" y="2785258"/>
              <a:ext cx="747040" cy="747040"/>
            </a:xfrm>
            <a:prstGeom prst="rect">
              <a:avLst/>
            </a:prstGeom>
          </p:spPr>
        </p:pic>
        <p:sp>
          <p:nvSpPr>
            <p:cNvPr id="4142" name="CaixaDeTexto 4141">
              <a:extLst>
                <a:ext uri="{FF2B5EF4-FFF2-40B4-BE49-F238E27FC236}">
                  <a16:creationId xmlns:a16="http://schemas.microsoft.com/office/drawing/2014/main" id="{9958DB05-C50C-D498-5824-04E4DA530F8B}"/>
                </a:ext>
              </a:extLst>
            </p:cNvPr>
            <p:cNvSpPr txBox="1"/>
            <p:nvPr/>
          </p:nvSpPr>
          <p:spPr>
            <a:xfrm>
              <a:off x="5040006" y="2787261"/>
              <a:ext cx="5027957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</a:rPr>
                <a:t>Lorem ipsum </a:t>
              </a:r>
            </a:p>
            <a:p>
              <a:r>
                <a:rPr lang="pt-BR" sz="1400" dirty="0" err="1">
                  <a:solidFill>
                    <a:schemeClr val="bg1"/>
                  </a:solidFill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</a:rPr>
                <a:t> sit amet, consectetuer adipiscing elit. Maecenas porttitor congue massa. Fusce posuere, magna.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C87A09E-E070-E797-8EB0-BD60DE7920F9}"/>
              </a:ext>
            </a:extLst>
          </p:cNvPr>
          <p:cNvGrpSpPr/>
          <p:nvPr/>
        </p:nvGrpSpPr>
        <p:grpSpPr>
          <a:xfrm>
            <a:off x="4577435" y="3823899"/>
            <a:ext cx="5511445" cy="755696"/>
            <a:chOff x="4577435" y="3823899"/>
            <a:chExt cx="5511445" cy="755696"/>
          </a:xfrm>
        </p:grpSpPr>
        <p:pic>
          <p:nvPicPr>
            <p:cNvPr id="4138" name="Gráfico 4137" descr="Gráfico de Gantt estrutura de tópicos">
              <a:extLst>
                <a:ext uri="{FF2B5EF4-FFF2-40B4-BE49-F238E27FC236}">
                  <a16:creationId xmlns:a16="http://schemas.microsoft.com/office/drawing/2014/main" id="{C6F962DB-E81F-42AE-3AC5-9A53FAB8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77435" y="3832555"/>
              <a:ext cx="747040" cy="747040"/>
            </a:xfrm>
            <a:prstGeom prst="rect">
              <a:avLst/>
            </a:prstGeom>
          </p:spPr>
        </p:pic>
        <p:sp>
          <p:nvSpPr>
            <p:cNvPr id="4144" name="CaixaDeTexto 4143">
              <a:extLst>
                <a:ext uri="{FF2B5EF4-FFF2-40B4-BE49-F238E27FC236}">
                  <a16:creationId xmlns:a16="http://schemas.microsoft.com/office/drawing/2014/main" id="{A92EF36D-A6DD-5B77-8669-51753E5E2D9C}"/>
                </a:ext>
              </a:extLst>
            </p:cNvPr>
            <p:cNvSpPr txBox="1"/>
            <p:nvPr/>
          </p:nvSpPr>
          <p:spPr>
            <a:xfrm>
              <a:off x="5543296" y="3823899"/>
              <a:ext cx="4545584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 err="1">
                  <a:solidFill>
                    <a:schemeClr val="bg1"/>
                  </a:solidFill>
                </a:rPr>
                <a:t>Lorem</a:t>
              </a:r>
              <a:r>
                <a:rPr lang="pt-BR" sz="1400" b="1" dirty="0">
                  <a:solidFill>
                    <a:schemeClr val="bg1"/>
                  </a:solidFill>
                </a:rPr>
                <a:t> ipsum</a:t>
              </a:r>
            </a:p>
            <a:p>
              <a:r>
                <a:rPr lang="pt-BR" sz="1400" dirty="0" err="1">
                  <a:solidFill>
                    <a:schemeClr val="bg1"/>
                  </a:solidFill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</a:rPr>
                <a:t> sit amet, consectetuer adipiscing elit. Maecenas porttitor congue massa.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F841BE5-4FAF-038E-ED9B-EA590122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Indicadores de performance</a:t>
            </a:r>
          </a:p>
        </p:txBody>
      </p:sp>
      <p:sp>
        <p:nvSpPr>
          <p:cNvPr id="4117" name="Forma Livre: Forma 4116">
            <a:extLst>
              <a:ext uri="{FF2B5EF4-FFF2-40B4-BE49-F238E27FC236}">
                <a16:creationId xmlns:a16="http://schemas.microsoft.com/office/drawing/2014/main" id="{FFB9467D-A9B3-347D-2E9C-BA8C2325210B}"/>
              </a:ext>
            </a:extLst>
          </p:cNvPr>
          <p:cNvSpPr/>
          <p:nvPr/>
        </p:nvSpPr>
        <p:spPr>
          <a:xfrm>
            <a:off x="1984949" y="1612183"/>
            <a:ext cx="1367160" cy="1178587"/>
          </a:xfrm>
          <a:custGeom>
            <a:avLst/>
            <a:gdLst>
              <a:gd name="connsiteX0" fmla="*/ 683580 w 1367160"/>
              <a:gd name="connsiteY0" fmla="*/ 0 h 1178587"/>
              <a:gd name="connsiteX1" fmla="*/ 1367160 w 1367160"/>
              <a:gd name="connsiteY1" fmla="*/ 1178587 h 1178587"/>
              <a:gd name="connsiteX2" fmla="*/ 0 w 1367160"/>
              <a:gd name="connsiteY2" fmla="*/ 1178587 h 1178587"/>
              <a:gd name="connsiteX3" fmla="*/ 683580 w 1367160"/>
              <a:gd name="connsiteY3" fmla="*/ 0 h 117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160" h="1178587">
                <a:moveTo>
                  <a:pt x="683580" y="0"/>
                </a:moveTo>
                <a:lnTo>
                  <a:pt x="1367160" y="1178587"/>
                </a:lnTo>
                <a:lnTo>
                  <a:pt x="0" y="1178587"/>
                </a:lnTo>
                <a:lnTo>
                  <a:pt x="683580" y="0"/>
                </a:lnTo>
                <a:close/>
              </a:path>
            </a:pathLst>
          </a:custGeom>
          <a:solidFill>
            <a:srgbClr val="FD2D5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125" name="Forma Livre: Forma 4124">
            <a:extLst>
              <a:ext uri="{FF2B5EF4-FFF2-40B4-BE49-F238E27FC236}">
                <a16:creationId xmlns:a16="http://schemas.microsoft.com/office/drawing/2014/main" id="{7FCD7A70-AB12-2448-78AC-2B0CC924F4D8}"/>
              </a:ext>
            </a:extLst>
          </p:cNvPr>
          <p:cNvSpPr/>
          <p:nvPr/>
        </p:nvSpPr>
        <p:spPr>
          <a:xfrm>
            <a:off x="1301369" y="2790770"/>
            <a:ext cx="2734321" cy="1178587"/>
          </a:xfrm>
          <a:custGeom>
            <a:avLst/>
            <a:gdLst>
              <a:gd name="connsiteX0" fmla="*/ 683580 w 2734321"/>
              <a:gd name="connsiteY0" fmla="*/ 0 h 1178587"/>
              <a:gd name="connsiteX1" fmla="*/ 2050740 w 2734321"/>
              <a:gd name="connsiteY1" fmla="*/ 0 h 1178587"/>
              <a:gd name="connsiteX2" fmla="*/ 2734321 w 2734321"/>
              <a:gd name="connsiteY2" fmla="*/ 1178587 h 1178587"/>
              <a:gd name="connsiteX3" fmla="*/ 0 w 2734321"/>
              <a:gd name="connsiteY3" fmla="*/ 1178587 h 117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321" h="1178587">
                <a:moveTo>
                  <a:pt x="683580" y="0"/>
                </a:moveTo>
                <a:lnTo>
                  <a:pt x="2050740" y="0"/>
                </a:lnTo>
                <a:lnTo>
                  <a:pt x="2734321" y="1178587"/>
                </a:lnTo>
                <a:lnTo>
                  <a:pt x="0" y="1178587"/>
                </a:lnTo>
                <a:close/>
              </a:path>
            </a:pathLst>
          </a:custGeom>
          <a:solidFill>
            <a:srgbClr val="D9003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127" name="Forma Livre: Forma 4126">
            <a:extLst>
              <a:ext uri="{FF2B5EF4-FFF2-40B4-BE49-F238E27FC236}">
                <a16:creationId xmlns:a16="http://schemas.microsoft.com/office/drawing/2014/main" id="{18F1B740-E186-672F-9468-05B2B4843841}"/>
              </a:ext>
            </a:extLst>
          </p:cNvPr>
          <p:cNvSpPr/>
          <p:nvPr/>
        </p:nvSpPr>
        <p:spPr>
          <a:xfrm>
            <a:off x="617787" y="3969358"/>
            <a:ext cx="4101484" cy="1178587"/>
          </a:xfrm>
          <a:custGeom>
            <a:avLst/>
            <a:gdLst>
              <a:gd name="connsiteX0" fmla="*/ 683581 w 4101484"/>
              <a:gd name="connsiteY0" fmla="*/ 0 h 1178587"/>
              <a:gd name="connsiteX1" fmla="*/ 3417903 w 4101484"/>
              <a:gd name="connsiteY1" fmla="*/ 0 h 1178587"/>
              <a:gd name="connsiteX2" fmla="*/ 4101484 w 4101484"/>
              <a:gd name="connsiteY2" fmla="*/ 1178587 h 1178587"/>
              <a:gd name="connsiteX3" fmla="*/ 0 w 4101484"/>
              <a:gd name="connsiteY3" fmla="*/ 1178587 h 117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484" h="1178587">
                <a:moveTo>
                  <a:pt x="683581" y="0"/>
                </a:moveTo>
                <a:lnTo>
                  <a:pt x="3417903" y="0"/>
                </a:lnTo>
                <a:lnTo>
                  <a:pt x="4101484" y="1178587"/>
                </a:lnTo>
                <a:lnTo>
                  <a:pt x="0" y="1178587"/>
                </a:lnTo>
                <a:close/>
              </a:path>
            </a:pathLst>
          </a:custGeom>
          <a:solidFill>
            <a:srgbClr val="FD2D5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128" name="Retângulo 4127">
            <a:extLst>
              <a:ext uri="{FF2B5EF4-FFF2-40B4-BE49-F238E27FC236}">
                <a16:creationId xmlns:a16="http://schemas.microsoft.com/office/drawing/2014/main" id="{E16205CA-BE05-14FE-C950-772904BB60FC}"/>
              </a:ext>
            </a:extLst>
          </p:cNvPr>
          <p:cNvSpPr/>
          <p:nvPr/>
        </p:nvSpPr>
        <p:spPr>
          <a:xfrm>
            <a:off x="1984949" y="1612183"/>
            <a:ext cx="1049974" cy="1178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01</a:t>
            </a:r>
          </a:p>
        </p:txBody>
      </p:sp>
      <p:sp>
        <p:nvSpPr>
          <p:cNvPr id="4129" name="Retângulo 4128">
            <a:extLst>
              <a:ext uri="{FF2B5EF4-FFF2-40B4-BE49-F238E27FC236}">
                <a16:creationId xmlns:a16="http://schemas.microsoft.com/office/drawing/2014/main" id="{8EC4B77D-D2C5-CCFA-B5FB-F28A3CB2A74B}"/>
              </a:ext>
            </a:extLst>
          </p:cNvPr>
          <p:cNvSpPr/>
          <p:nvPr/>
        </p:nvSpPr>
        <p:spPr>
          <a:xfrm>
            <a:off x="1301369" y="2790770"/>
            <a:ext cx="1049974" cy="1178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02</a:t>
            </a:r>
          </a:p>
        </p:txBody>
      </p:sp>
      <p:sp>
        <p:nvSpPr>
          <p:cNvPr id="4130" name="Retângulo 4129">
            <a:extLst>
              <a:ext uri="{FF2B5EF4-FFF2-40B4-BE49-F238E27FC236}">
                <a16:creationId xmlns:a16="http://schemas.microsoft.com/office/drawing/2014/main" id="{6A596790-D74B-41AF-B441-566B5B03374F}"/>
              </a:ext>
            </a:extLst>
          </p:cNvPr>
          <p:cNvSpPr/>
          <p:nvPr/>
        </p:nvSpPr>
        <p:spPr>
          <a:xfrm>
            <a:off x="617787" y="3969358"/>
            <a:ext cx="1049974" cy="1178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03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4D96F46-3A45-C8A7-C823-F51B9F75D938}"/>
              </a:ext>
            </a:extLst>
          </p:cNvPr>
          <p:cNvGrpSpPr/>
          <p:nvPr/>
        </p:nvGrpSpPr>
        <p:grpSpPr>
          <a:xfrm>
            <a:off x="3439515" y="1755651"/>
            <a:ext cx="6601736" cy="747040"/>
            <a:chOff x="3439515" y="1755651"/>
            <a:chExt cx="6601736" cy="747040"/>
          </a:xfrm>
        </p:grpSpPr>
        <p:sp>
          <p:nvSpPr>
            <p:cNvPr id="4141" name="CaixaDeTexto 4140">
              <a:extLst>
                <a:ext uri="{FF2B5EF4-FFF2-40B4-BE49-F238E27FC236}">
                  <a16:creationId xmlns:a16="http://schemas.microsoft.com/office/drawing/2014/main" id="{13B99BFC-BA05-7E12-3471-FFB211B2E5FD}"/>
                </a:ext>
              </a:extLst>
            </p:cNvPr>
            <p:cNvSpPr txBox="1"/>
            <p:nvPr/>
          </p:nvSpPr>
          <p:spPr>
            <a:xfrm>
              <a:off x="4397248" y="1763243"/>
              <a:ext cx="5644003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</a:rPr>
                <a:t>Lorem ipsum </a:t>
              </a:r>
            </a:p>
            <a:p>
              <a:r>
                <a:rPr lang="pt-BR" sz="1400" dirty="0" err="1">
                  <a:solidFill>
                    <a:schemeClr val="bg1"/>
                  </a:solidFill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</a:rPr>
                <a:t> sit amet, consectetuer adipiscing elit. Maecenas porttitor congue massa. Fusce posuere, magna sed </a:t>
              </a:r>
              <a:r>
                <a:rPr lang="pt-BR" sz="1400" dirty="0" err="1">
                  <a:solidFill>
                    <a:schemeClr val="bg1"/>
                  </a:solidFill>
                </a:rPr>
                <a:t>pulvinar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ultricies</a:t>
              </a:r>
              <a:r>
                <a:rPr lang="pt-BR" sz="1400" dirty="0">
                  <a:solidFill>
                    <a:schemeClr val="bg1"/>
                  </a:solidFill>
                </a:rPr>
                <a:t>.</a:t>
              </a:r>
            </a:p>
          </p:txBody>
        </p:sp>
        <p:pic>
          <p:nvPicPr>
            <p:cNvPr id="4134" name="Gráfico 4133" descr="Gráfico de barras estrutura de tópicos">
              <a:extLst>
                <a:ext uri="{FF2B5EF4-FFF2-40B4-BE49-F238E27FC236}">
                  <a16:creationId xmlns:a16="http://schemas.microsoft.com/office/drawing/2014/main" id="{902D7A9E-DC90-7FF3-4714-410D533D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39515" y="1755651"/>
              <a:ext cx="747040" cy="747040"/>
            </a:xfrm>
            <a:prstGeom prst="rect">
              <a:avLst/>
            </a:prstGeom>
          </p:spPr>
        </p:pic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5E292142-F9DC-C6D4-8BAA-C3B7DAF70923}"/>
              </a:ext>
            </a:extLst>
          </p:cNvPr>
          <p:cNvSpPr/>
          <p:nvPr/>
        </p:nvSpPr>
        <p:spPr>
          <a:xfrm flipH="1" flipV="1">
            <a:off x="0" y="3429000"/>
            <a:ext cx="548043" cy="3429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2E3780D-E602-06AE-CF8E-407CDF46539D}"/>
              </a:ext>
            </a:extLst>
          </p:cNvPr>
          <p:cNvCxnSpPr>
            <a:cxnSpLocks/>
          </p:cNvCxnSpPr>
          <p:nvPr/>
        </p:nvCxnSpPr>
        <p:spPr>
          <a:xfrm>
            <a:off x="-159770" y="2501907"/>
            <a:ext cx="806613" cy="77469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49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E1C8D-445E-7049-3BAC-79775A1E4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SMART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9655680-A17C-8C3D-61D9-4ECD3490D573}"/>
              </a:ext>
            </a:extLst>
          </p:cNvPr>
          <p:cNvSpPr/>
          <p:nvPr/>
        </p:nvSpPr>
        <p:spPr>
          <a:xfrm>
            <a:off x="1431925" y="1833245"/>
            <a:ext cx="1478280" cy="666750"/>
          </a:xfrm>
          <a:prstGeom prst="roundRect">
            <a:avLst>
              <a:gd name="adj" fmla="val 6382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+mj-lt"/>
              </a:rPr>
              <a:t>SPECIFIC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77518AA-39FC-B02A-04AE-ACF216E8B94A}"/>
              </a:ext>
            </a:extLst>
          </p:cNvPr>
          <p:cNvSpPr/>
          <p:nvPr/>
        </p:nvSpPr>
        <p:spPr>
          <a:xfrm>
            <a:off x="938530" y="1833245"/>
            <a:ext cx="438150" cy="666750"/>
          </a:xfrm>
          <a:prstGeom prst="roundRect">
            <a:avLst>
              <a:gd name="adj" fmla="val 10096"/>
            </a:avLst>
          </a:prstGeom>
          <a:solidFill>
            <a:srgbClr val="F8F8F8"/>
          </a:solidFill>
          <a:ln>
            <a:solidFill>
              <a:srgbClr val="1211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3200" dirty="0">
                <a:solidFill>
                  <a:srgbClr val="121130"/>
                </a:solidFill>
                <a:latin typeface="+mj-lt"/>
              </a:rPr>
              <a:t>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5718319-7D93-499C-A4F7-E5C62FB17016}"/>
              </a:ext>
            </a:extLst>
          </p:cNvPr>
          <p:cNvGrpSpPr/>
          <p:nvPr/>
        </p:nvGrpSpPr>
        <p:grpSpPr>
          <a:xfrm>
            <a:off x="2910205" y="1833245"/>
            <a:ext cx="8307070" cy="666750"/>
            <a:chOff x="2910205" y="1833245"/>
            <a:chExt cx="8307070" cy="66675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6FADDB4E-930C-1BBB-6EC9-850D0A0D541F}"/>
                </a:ext>
              </a:extLst>
            </p:cNvPr>
            <p:cNvSpPr/>
            <p:nvPr/>
          </p:nvSpPr>
          <p:spPr>
            <a:xfrm>
              <a:off x="3401060" y="1833245"/>
              <a:ext cx="3662680" cy="66675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dirty="0">
                  <a:solidFill>
                    <a:schemeClr val="tx1"/>
                  </a:solidFill>
                </a:rPr>
                <a:t>Lorem ipsum dolor sit amet, consectetuer adipiscing elit. Maecenas porttitor congue massa.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39C7B89-E971-84AF-F1BB-8B201C420028}"/>
                </a:ext>
              </a:extLst>
            </p:cNvPr>
            <p:cNvSpPr/>
            <p:nvPr/>
          </p:nvSpPr>
          <p:spPr>
            <a:xfrm>
              <a:off x="7554595" y="1833245"/>
              <a:ext cx="3662680" cy="66675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dirty="0">
                  <a:solidFill>
                    <a:schemeClr val="tx1"/>
                  </a:solidFill>
                </a:rPr>
                <a:t>Lorem ipsum dolor sit amet, consectetuer adipiscing elit. Maecenas porttitor congue massa.</a:t>
              </a:r>
            </a:p>
          </p:txBody>
        </p: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5888EE5F-BB3A-53C8-88A2-91FBDB534DB5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7063740" y="2166620"/>
              <a:ext cx="490855" cy="0"/>
            </a:xfrm>
            <a:prstGeom prst="straightConnector1">
              <a:avLst/>
            </a:prstGeom>
            <a:ln w="76200">
              <a:solidFill>
                <a:srgbClr val="12113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8DD5996F-8722-6D67-BE6C-78501CE4E825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2910205" y="2166620"/>
              <a:ext cx="490855" cy="0"/>
            </a:xfrm>
            <a:prstGeom prst="straightConnector1">
              <a:avLst/>
            </a:prstGeom>
            <a:ln w="76200">
              <a:solidFill>
                <a:srgbClr val="12113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5284C62-547E-1D77-8320-AF2FD53981CC}"/>
              </a:ext>
            </a:extLst>
          </p:cNvPr>
          <p:cNvSpPr/>
          <p:nvPr/>
        </p:nvSpPr>
        <p:spPr>
          <a:xfrm>
            <a:off x="1431925" y="2680970"/>
            <a:ext cx="1478280" cy="666750"/>
          </a:xfrm>
          <a:prstGeom prst="roundRect">
            <a:avLst>
              <a:gd name="adj" fmla="val 6382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+mj-lt"/>
              </a:rPr>
              <a:t>MEASURABLE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1F53083-4947-E099-1FCB-18D3CFECF952}"/>
              </a:ext>
            </a:extLst>
          </p:cNvPr>
          <p:cNvSpPr/>
          <p:nvPr/>
        </p:nvSpPr>
        <p:spPr>
          <a:xfrm>
            <a:off x="938530" y="2680970"/>
            <a:ext cx="438150" cy="666750"/>
          </a:xfrm>
          <a:prstGeom prst="roundRect">
            <a:avLst>
              <a:gd name="adj" fmla="val 10096"/>
            </a:avLst>
          </a:prstGeom>
          <a:solidFill>
            <a:srgbClr val="F8F8F8"/>
          </a:solidFill>
          <a:ln>
            <a:solidFill>
              <a:srgbClr val="1211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3200" dirty="0">
                <a:solidFill>
                  <a:srgbClr val="121130"/>
                </a:solidFill>
                <a:latin typeface="+mj-lt"/>
              </a:rPr>
              <a:t>M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E3D2E1F-3CB0-D606-19A3-C0F0CCA8C640}"/>
              </a:ext>
            </a:extLst>
          </p:cNvPr>
          <p:cNvGrpSpPr/>
          <p:nvPr/>
        </p:nvGrpSpPr>
        <p:grpSpPr>
          <a:xfrm>
            <a:off x="2910205" y="2680970"/>
            <a:ext cx="8307070" cy="666750"/>
            <a:chOff x="2910205" y="2680970"/>
            <a:chExt cx="8307070" cy="66675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AA0D89E-D3B0-6637-9104-4E6F2A7BE37E}"/>
                </a:ext>
              </a:extLst>
            </p:cNvPr>
            <p:cNvSpPr/>
            <p:nvPr/>
          </p:nvSpPr>
          <p:spPr>
            <a:xfrm>
              <a:off x="3401060" y="2680970"/>
              <a:ext cx="3662680" cy="66675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dirty="0">
                  <a:solidFill>
                    <a:schemeClr val="tx1"/>
                  </a:solidFill>
                </a:rPr>
                <a:t>Lorem ipsum dolor sit amet, consectetuer adipiscing elit. Maecenas porttitor congue massa.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0DD2EA5D-AD2B-09AD-DAC0-4FE0D4FADD9E}"/>
                </a:ext>
              </a:extLst>
            </p:cNvPr>
            <p:cNvSpPr/>
            <p:nvPr/>
          </p:nvSpPr>
          <p:spPr>
            <a:xfrm>
              <a:off x="7554595" y="2680970"/>
              <a:ext cx="3662680" cy="66675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dirty="0">
                  <a:solidFill>
                    <a:schemeClr val="tx1"/>
                  </a:solidFill>
                </a:rPr>
                <a:t>Lorem ipsum dolor sit amet, consectetuer adipiscing elit. Maecenas porttitor congue massa.</a:t>
              </a:r>
            </a:p>
          </p:txBody>
        </p: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4D5879D5-4752-0FC6-FD5E-7A07086B6D14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7063740" y="3014345"/>
              <a:ext cx="490855" cy="0"/>
            </a:xfrm>
            <a:prstGeom prst="straightConnector1">
              <a:avLst/>
            </a:prstGeom>
            <a:ln w="76200">
              <a:solidFill>
                <a:srgbClr val="12113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0E03E8AF-73F5-4079-A070-B498905B8771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2910205" y="3014345"/>
              <a:ext cx="490855" cy="0"/>
            </a:xfrm>
            <a:prstGeom prst="straightConnector1">
              <a:avLst/>
            </a:prstGeom>
            <a:ln w="76200">
              <a:solidFill>
                <a:srgbClr val="12113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3B58E08-0DB1-2E58-13C1-FA831878F3A3}"/>
              </a:ext>
            </a:extLst>
          </p:cNvPr>
          <p:cNvSpPr/>
          <p:nvPr/>
        </p:nvSpPr>
        <p:spPr>
          <a:xfrm>
            <a:off x="1431925" y="3528694"/>
            <a:ext cx="1478280" cy="666750"/>
          </a:xfrm>
          <a:prstGeom prst="roundRect">
            <a:avLst>
              <a:gd name="adj" fmla="val 6382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+mj-lt"/>
              </a:rPr>
              <a:t>ATTAINABLE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CC190FC4-25E3-3118-9FC4-192C063F8ACE}"/>
              </a:ext>
            </a:extLst>
          </p:cNvPr>
          <p:cNvSpPr/>
          <p:nvPr/>
        </p:nvSpPr>
        <p:spPr>
          <a:xfrm>
            <a:off x="938530" y="3528694"/>
            <a:ext cx="438150" cy="666750"/>
          </a:xfrm>
          <a:prstGeom prst="roundRect">
            <a:avLst>
              <a:gd name="adj" fmla="val 10096"/>
            </a:avLst>
          </a:prstGeom>
          <a:solidFill>
            <a:srgbClr val="F8F8F8"/>
          </a:solidFill>
          <a:ln>
            <a:solidFill>
              <a:srgbClr val="1211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3200" dirty="0">
                <a:solidFill>
                  <a:srgbClr val="121130"/>
                </a:solidFill>
                <a:latin typeface="+mj-lt"/>
              </a:rPr>
              <a:t>A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73495BD-BEC2-2E06-2AA1-4B975B08EE44}"/>
              </a:ext>
            </a:extLst>
          </p:cNvPr>
          <p:cNvGrpSpPr/>
          <p:nvPr/>
        </p:nvGrpSpPr>
        <p:grpSpPr>
          <a:xfrm>
            <a:off x="2910205" y="3528694"/>
            <a:ext cx="8307070" cy="666750"/>
            <a:chOff x="2910205" y="3528694"/>
            <a:chExt cx="8307070" cy="66675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08CC7792-FAB3-4656-82F3-73AFEA666B93}"/>
                </a:ext>
              </a:extLst>
            </p:cNvPr>
            <p:cNvSpPr/>
            <p:nvPr/>
          </p:nvSpPr>
          <p:spPr>
            <a:xfrm>
              <a:off x="3401060" y="3528694"/>
              <a:ext cx="3662680" cy="66675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dirty="0">
                  <a:solidFill>
                    <a:schemeClr val="tx1"/>
                  </a:solidFill>
                </a:rPr>
                <a:t>Lorem ipsum dolor sit amet, consectetuer adipiscing elit. Maecenas porttitor congue massa.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845A6B5-B2E3-14E0-3362-96C66D15CD4C}"/>
                </a:ext>
              </a:extLst>
            </p:cNvPr>
            <p:cNvSpPr/>
            <p:nvPr/>
          </p:nvSpPr>
          <p:spPr>
            <a:xfrm>
              <a:off x="7554595" y="3528694"/>
              <a:ext cx="3662680" cy="66675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dirty="0">
                  <a:solidFill>
                    <a:schemeClr val="tx1"/>
                  </a:solidFill>
                </a:rPr>
                <a:t>Lorem ipsum dolor sit amet, consectetuer adipiscing elit. Maecenas porttitor congue massa.</a:t>
              </a: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BF73129-36B1-B47E-21D5-2C2BCC1C061A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>
              <a:off x="7063740" y="3862069"/>
              <a:ext cx="490855" cy="0"/>
            </a:xfrm>
            <a:prstGeom prst="straightConnector1">
              <a:avLst/>
            </a:prstGeom>
            <a:ln w="76200">
              <a:solidFill>
                <a:srgbClr val="12113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F2B5DC4D-4B59-B04C-F513-0749F44AFAD6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2910205" y="3862069"/>
              <a:ext cx="490855" cy="0"/>
            </a:xfrm>
            <a:prstGeom prst="straightConnector1">
              <a:avLst/>
            </a:prstGeom>
            <a:ln w="76200">
              <a:solidFill>
                <a:srgbClr val="12113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E7626D15-BC38-3C15-E58C-AF87F27D759D}"/>
              </a:ext>
            </a:extLst>
          </p:cNvPr>
          <p:cNvSpPr/>
          <p:nvPr/>
        </p:nvSpPr>
        <p:spPr>
          <a:xfrm>
            <a:off x="1431925" y="4376418"/>
            <a:ext cx="1478280" cy="666750"/>
          </a:xfrm>
          <a:prstGeom prst="roundRect">
            <a:avLst>
              <a:gd name="adj" fmla="val 6382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+mj-lt"/>
              </a:rPr>
              <a:t>RELEVANT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36371154-37B3-C381-F7A4-09FED85F9E03}"/>
              </a:ext>
            </a:extLst>
          </p:cNvPr>
          <p:cNvSpPr/>
          <p:nvPr/>
        </p:nvSpPr>
        <p:spPr>
          <a:xfrm>
            <a:off x="938530" y="4376418"/>
            <a:ext cx="438150" cy="666750"/>
          </a:xfrm>
          <a:prstGeom prst="roundRect">
            <a:avLst>
              <a:gd name="adj" fmla="val 10096"/>
            </a:avLst>
          </a:prstGeom>
          <a:solidFill>
            <a:srgbClr val="F8F8F8"/>
          </a:solidFill>
          <a:ln>
            <a:solidFill>
              <a:srgbClr val="1211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3200" dirty="0">
                <a:solidFill>
                  <a:srgbClr val="121130"/>
                </a:solidFill>
                <a:latin typeface="+mj-lt"/>
              </a:rPr>
              <a:t>R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75B10F4-261B-D60E-0DA3-B826B2702F5E}"/>
              </a:ext>
            </a:extLst>
          </p:cNvPr>
          <p:cNvGrpSpPr/>
          <p:nvPr/>
        </p:nvGrpSpPr>
        <p:grpSpPr>
          <a:xfrm>
            <a:off x="2910205" y="4376418"/>
            <a:ext cx="8307070" cy="666750"/>
            <a:chOff x="2910205" y="4376418"/>
            <a:chExt cx="8307070" cy="66675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045AED6-F2A7-F4AC-A48E-D8BD344EDDDA}"/>
                </a:ext>
              </a:extLst>
            </p:cNvPr>
            <p:cNvSpPr/>
            <p:nvPr/>
          </p:nvSpPr>
          <p:spPr>
            <a:xfrm>
              <a:off x="3401060" y="4376418"/>
              <a:ext cx="3662680" cy="66675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dirty="0">
                  <a:solidFill>
                    <a:schemeClr val="tx1"/>
                  </a:solidFill>
                </a:rPr>
                <a:t>Lorem ipsum dolor sit amet, consectetuer adipiscing elit. Maecenas porttitor congue massa.</a:t>
              </a: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D56A86E-3FE5-8844-B142-6A8C5906D01A}"/>
                </a:ext>
              </a:extLst>
            </p:cNvPr>
            <p:cNvSpPr/>
            <p:nvPr/>
          </p:nvSpPr>
          <p:spPr>
            <a:xfrm>
              <a:off x="7554595" y="4376418"/>
              <a:ext cx="3662680" cy="66675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dirty="0">
                  <a:solidFill>
                    <a:schemeClr val="tx1"/>
                  </a:solidFill>
                </a:rPr>
                <a:t>Lorem ipsum dolor sit amet, consectetuer adipiscing elit. Maecenas porttitor congue massa.</a:t>
              </a:r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6DBA162B-5480-F2D3-254E-80F7B494E999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>
              <a:off x="7063740" y="4709793"/>
              <a:ext cx="490855" cy="0"/>
            </a:xfrm>
            <a:prstGeom prst="straightConnector1">
              <a:avLst/>
            </a:prstGeom>
            <a:ln w="76200">
              <a:solidFill>
                <a:srgbClr val="12113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9DEA843-7FF5-DDAD-A315-48F5D1B01719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2910205" y="4709793"/>
              <a:ext cx="490855" cy="0"/>
            </a:xfrm>
            <a:prstGeom prst="straightConnector1">
              <a:avLst/>
            </a:prstGeom>
            <a:ln w="76200">
              <a:solidFill>
                <a:srgbClr val="12113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9CBD55D9-E117-1B96-BB31-3C573F6EEAC9}"/>
              </a:ext>
            </a:extLst>
          </p:cNvPr>
          <p:cNvSpPr/>
          <p:nvPr/>
        </p:nvSpPr>
        <p:spPr>
          <a:xfrm>
            <a:off x="1431925" y="5224141"/>
            <a:ext cx="1478280" cy="666750"/>
          </a:xfrm>
          <a:prstGeom prst="roundRect">
            <a:avLst>
              <a:gd name="adj" fmla="val 6382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+mj-lt"/>
              </a:rPr>
              <a:t>TIME-BOUND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E15CF0-0B22-6747-3A75-197ED8D0C74D}"/>
              </a:ext>
            </a:extLst>
          </p:cNvPr>
          <p:cNvSpPr/>
          <p:nvPr/>
        </p:nvSpPr>
        <p:spPr>
          <a:xfrm>
            <a:off x="938530" y="5224141"/>
            <a:ext cx="438150" cy="666750"/>
          </a:xfrm>
          <a:prstGeom prst="roundRect">
            <a:avLst>
              <a:gd name="adj" fmla="val 10096"/>
            </a:avLst>
          </a:prstGeom>
          <a:solidFill>
            <a:srgbClr val="F8F8F8"/>
          </a:solidFill>
          <a:ln>
            <a:solidFill>
              <a:srgbClr val="1211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3200" dirty="0">
                <a:solidFill>
                  <a:srgbClr val="121130"/>
                </a:solidFill>
                <a:latin typeface="+mj-lt"/>
              </a:rPr>
              <a:t>T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139064C0-0763-1829-AAE4-9E1FA8E0F13B}"/>
              </a:ext>
            </a:extLst>
          </p:cNvPr>
          <p:cNvGrpSpPr/>
          <p:nvPr/>
        </p:nvGrpSpPr>
        <p:grpSpPr>
          <a:xfrm>
            <a:off x="2910205" y="5224141"/>
            <a:ext cx="8307070" cy="666750"/>
            <a:chOff x="2910205" y="5224141"/>
            <a:chExt cx="8307070" cy="66675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4760B23-AE7B-BF8A-561A-6234E4F645D1}"/>
                </a:ext>
              </a:extLst>
            </p:cNvPr>
            <p:cNvSpPr/>
            <p:nvPr/>
          </p:nvSpPr>
          <p:spPr>
            <a:xfrm>
              <a:off x="3401060" y="5224141"/>
              <a:ext cx="3662680" cy="66675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dirty="0">
                  <a:solidFill>
                    <a:schemeClr val="tx1"/>
                  </a:solidFill>
                </a:rPr>
                <a:t>Lorem ipsum dolor sit amet, consectetuer adipiscing elit. Maecenas porttitor congue massa.</a:t>
              </a:r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40A410F5-5E67-0AF8-0DE2-7F25EEBADA37}"/>
                </a:ext>
              </a:extLst>
            </p:cNvPr>
            <p:cNvSpPr/>
            <p:nvPr/>
          </p:nvSpPr>
          <p:spPr>
            <a:xfrm>
              <a:off x="7554595" y="5224141"/>
              <a:ext cx="3662680" cy="66675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dirty="0">
                  <a:solidFill>
                    <a:schemeClr val="tx1"/>
                  </a:solidFill>
                </a:rPr>
                <a:t>Lorem ipsum dolor sit amet, consectetuer adipiscing elit. Maecenas porttitor congue massa.</a:t>
              </a:r>
            </a:p>
          </p:txBody>
        </p: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27A08B4-D32E-E136-C2C2-9BFBD659D12E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>
              <a:off x="7063740" y="5557516"/>
              <a:ext cx="490855" cy="0"/>
            </a:xfrm>
            <a:prstGeom prst="straightConnector1">
              <a:avLst/>
            </a:prstGeom>
            <a:ln w="76200">
              <a:solidFill>
                <a:srgbClr val="12113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0D2F3C7-94D0-8E8E-4C10-422939C6746D}"/>
                </a:ext>
              </a:extLst>
            </p:cNvPr>
            <p:cNvCxnSpPr>
              <a:cxnSpLocks/>
              <a:stCxn id="33" idx="3"/>
              <a:endCxn id="35" idx="1"/>
            </p:cNvCxnSpPr>
            <p:nvPr/>
          </p:nvCxnSpPr>
          <p:spPr>
            <a:xfrm>
              <a:off x="2910205" y="5557516"/>
              <a:ext cx="490855" cy="0"/>
            </a:xfrm>
            <a:prstGeom prst="straightConnector1">
              <a:avLst/>
            </a:prstGeom>
            <a:ln w="76200">
              <a:solidFill>
                <a:srgbClr val="12113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tângulo 38">
            <a:extLst>
              <a:ext uri="{FF2B5EF4-FFF2-40B4-BE49-F238E27FC236}">
                <a16:creationId xmlns:a16="http://schemas.microsoft.com/office/drawing/2014/main" id="{8F3A33AA-318A-4AA6-89B2-206C50FC0915}"/>
              </a:ext>
            </a:extLst>
          </p:cNvPr>
          <p:cNvSpPr/>
          <p:nvPr/>
        </p:nvSpPr>
        <p:spPr>
          <a:xfrm>
            <a:off x="0" y="1215342"/>
            <a:ext cx="3401060" cy="43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CB8C068-3F47-1827-6A3A-757BAE94E706}"/>
              </a:ext>
            </a:extLst>
          </p:cNvPr>
          <p:cNvSpPr txBox="1"/>
          <p:nvPr/>
        </p:nvSpPr>
        <p:spPr>
          <a:xfrm>
            <a:off x="938530" y="1248490"/>
            <a:ext cx="217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Subtítulo aqui</a:t>
            </a:r>
          </a:p>
        </p:txBody>
      </p:sp>
      <p:pic>
        <p:nvPicPr>
          <p:cNvPr id="3" name="Imagem 2" descr="Escritório com mesa e cadeiras&#10;&#10;Descrição gerada automaticamente com confiança média">
            <a:extLst>
              <a:ext uri="{FF2B5EF4-FFF2-40B4-BE49-F238E27FC236}">
                <a16:creationId xmlns:a16="http://schemas.microsoft.com/office/drawing/2014/main" id="{058500CD-5D61-EFB1-54B0-7F050E28B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798" b="553"/>
          <a:stretch/>
        </p:blipFill>
        <p:spPr>
          <a:xfrm>
            <a:off x="7754565" y="0"/>
            <a:ext cx="4437435" cy="8681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48CBAFA-D7CD-DDE1-04AE-AA7DFFB4735A}"/>
              </a:ext>
            </a:extLst>
          </p:cNvPr>
          <p:cNvSpPr/>
          <p:nvPr/>
        </p:nvSpPr>
        <p:spPr>
          <a:xfrm rot="5400000" flipH="1">
            <a:off x="9539232" y="-1784668"/>
            <a:ext cx="868100" cy="4437436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55AA8D-86C8-EFC5-CC91-5CF1A00C26E8}"/>
              </a:ext>
            </a:extLst>
          </p:cNvPr>
          <p:cNvCxnSpPr>
            <a:cxnSpLocks/>
          </p:cNvCxnSpPr>
          <p:nvPr/>
        </p:nvCxnSpPr>
        <p:spPr>
          <a:xfrm>
            <a:off x="11287415" y="6518275"/>
            <a:ext cx="353723" cy="33972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0870BC55-3564-921D-0656-F45D308D4A7B}"/>
              </a:ext>
            </a:extLst>
          </p:cNvPr>
          <p:cNvCxnSpPr>
            <a:cxnSpLocks/>
          </p:cNvCxnSpPr>
          <p:nvPr/>
        </p:nvCxnSpPr>
        <p:spPr>
          <a:xfrm>
            <a:off x="11217275" y="6111187"/>
            <a:ext cx="777585" cy="7468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3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20166AB1-3301-CA39-78E0-F9E3164DB4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B42B5D3-61A5-D180-3461-FCB10B0F611F}"/>
              </a:ext>
            </a:extLst>
          </p:cNvPr>
          <p:cNvSpPr txBox="1"/>
          <p:nvPr/>
        </p:nvSpPr>
        <p:spPr>
          <a:xfrm>
            <a:off x="2568305" y="202184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latin typeface="+mj-lt"/>
              </a:rPr>
              <a:t>PLANO DE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6FB6290-D173-FAFD-6A10-4E5B46D2E859}"/>
              </a:ext>
            </a:extLst>
          </p:cNvPr>
          <p:cNvSpPr txBox="1"/>
          <p:nvPr/>
        </p:nvSpPr>
        <p:spPr>
          <a:xfrm>
            <a:off x="1748169" y="2712968"/>
            <a:ext cx="4482317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10000" dirty="0">
                <a:latin typeface="Poppins Black" panose="00000A00000000000000" pitchFamily="50" charset="0"/>
                <a:cs typeface="Poppins Black" panose="00000A00000000000000" pitchFamily="50" charset="0"/>
              </a:rPr>
              <a:t>Mark-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638CBF5-229E-2F4D-2CC9-F50E9447B0C9}"/>
              </a:ext>
            </a:extLst>
          </p:cNvPr>
          <p:cNvSpPr txBox="1"/>
          <p:nvPr/>
        </p:nvSpPr>
        <p:spPr>
          <a:xfrm>
            <a:off x="4074490" y="4211341"/>
            <a:ext cx="3714478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10000" dirty="0" err="1">
                <a:latin typeface="Poppins Black" panose="00000A00000000000000" pitchFamily="50" charset="0"/>
                <a:cs typeface="Poppins Black" panose="00000A00000000000000" pitchFamily="50" charset="0"/>
              </a:rPr>
              <a:t>eting</a:t>
            </a:r>
            <a:endParaRPr lang="pt-BR" sz="10000" dirty="0">
              <a:latin typeface="Poppins Black" panose="00000A00000000000000" pitchFamily="50" charset="0"/>
              <a:cs typeface="Poppins Black" panose="00000A00000000000000" pitchFamily="50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311FE6D-DA05-6A4F-933D-DB001457F31B}"/>
              </a:ext>
            </a:extLst>
          </p:cNvPr>
          <p:cNvSpPr/>
          <p:nvPr/>
        </p:nvSpPr>
        <p:spPr>
          <a:xfrm>
            <a:off x="1300480" y="2545060"/>
            <a:ext cx="4511040" cy="14991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A3E4F76-DAC4-83F4-0557-50C7309E2CDB}"/>
              </a:ext>
            </a:extLst>
          </p:cNvPr>
          <p:cNvCxnSpPr>
            <a:cxnSpLocks/>
          </p:cNvCxnSpPr>
          <p:nvPr/>
        </p:nvCxnSpPr>
        <p:spPr>
          <a:xfrm>
            <a:off x="1300480" y="4044196"/>
            <a:ext cx="3172514" cy="317251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Homem em pé em frente a janela&#10;&#10;Descrição gerada automaticamente">
            <a:extLst>
              <a:ext uri="{FF2B5EF4-FFF2-40B4-BE49-F238E27FC236}">
                <a16:creationId xmlns:a16="http://schemas.microsoft.com/office/drawing/2014/main" id="{78552D07-775E-969B-9A7B-3A397A81DC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3" r="12061"/>
          <a:stretch/>
        </p:blipFill>
        <p:spPr>
          <a:xfrm>
            <a:off x="7980659" y="0"/>
            <a:ext cx="4211341" cy="4211341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32CCB1CF-4AB1-0E95-5C17-8C6C6FBB952F}"/>
              </a:ext>
            </a:extLst>
          </p:cNvPr>
          <p:cNvSpPr/>
          <p:nvPr/>
        </p:nvSpPr>
        <p:spPr>
          <a:xfrm>
            <a:off x="9217355" y="2151368"/>
            <a:ext cx="1475751" cy="1475751"/>
          </a:xfrm>
          <a:prstGeom prst="ellips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60941A2-2989-7A5B-9C36-8F1CC24CF041}"/>
              </a:ext>
            </a:extLst>
          </p:cNvPr>
          <p:cNvCxnSpPr>
            <a:cxnSpLocks/>
          </p:cNvCxnSpPr>
          <p:nvPr/>
        </p:nvCxnSpPr>
        <p:spPr>
          <a:xfrm>
            <a:off x="7048216" y="0"/>
            <a:ext cx="2377790" cy="237779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25CFE337-BDA1-F4F2-B4D9-D7075384DD7D}"/>
              </a:ext>
            </a:extLst>
          </p:cNvPr>
          <p:cNvSpPr/>
          <p:nvPr/>
        </p:nvSpPr>
        <p:spPr>
          <a:xfrm>
            <a:off x="4472994" y="5710111"/>
            <a:ext cx="7719006" cy="564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45B2EE8-9CF0-5B88-D70E-1ADA0AA8CA63}"/>
              </a:ext>
            </a:extLst>
          </p:cNvPr>
          <p:cNvSpPr txBox="1"/>
          <p:nvPr/>
        </p:nvSpPr>
        <p:spPr>
          <a:xfrm>
            <a:off x="6684359" y="5791901"/>
            <a:ext cx="3397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Seu subtítulo aqui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95B9831D-B19D-C21B-D6EB-E621B3FF33AC}"/>
              </a:ext>
            </a:extLst>
          </p:cNvPr>
          <p:cNvCxnSpPr>
            <a:cxnSpLocks/>
          </p:cNvCxnSpPr>
          <p:nvPr/>
        </p:nvCxnSpPr>
        <p:spPr>
          <a:xfrm>
            <a:off x="412363" y="5463434"/>
            <a:ext cx="0" cy="1394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5026A72-1B56-A3A0-E241-6C6D9661BC8F}"/>
              </a:ext>
            </a:extLst>
          </p:cNvPr>
          <p:cNvSpPr txBox="1"/>
          <p:nvPr/>
        </p:nvSpPr>
        <p:spPr>
          <a:xfrm rot="16200000">
            <a:off x="-592880" y="4153505"/>
            <a:ext cx="2010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WWW.SUAEMPRESA.COM</a:t>
            </a:r>
          </a:p>
        </p:txBody>
      </p:sp>
    </p:spTree>
    <p:extLst>
      <p:ext uri="{BB962C8B-B14F-4D97-AF65-F5344CB8AC3E}">
        <p14:creationId xmlns:p14="http://schemas.microsoft.com/office/powerpoint/2010/main" val="2882081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BAB07-E8CA-4CE4-DF36-33049FA2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SWOT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6C03078-9688-75B0-6BD3-4C02563AA8D3}"/>
              </a:ext>
            </a:extLst>
          </p:cNvPr>
          <p:cNvGrpSpPr/>
          <p:nvPr/>
        </p:nvGrpSpPr>
        <p:grpSpPr>
          <a:xfrm>
            <a:off x="771282" y="3973970"/>
            <a:ext cx="5263243" cy="2137458"/>
            <a:chOff x="771282" y="3973970"/>
            <a:chExt cx="5263243" cy="2137458"/>
          </a:xfrm>
        </p:grpSpPr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78740617-9B81-A54F-80DC-823B1E568BD7}"/>
                </a:ext>
              </a:extLst>
            </p:cNvPr>
            <p:cNvSpPr/>
            <p:nvPr/>
          </p:nvSpPr>
          <p:spPr>
            <a:xfrm flipH="1">
              <a:off x="771282" y="3973970"/>
              <a:ext cx="5263243" cy="213745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E4C15B2D-751F-5F64-301C-CE38F3253DAD}"/>
                </a:ext>
              </a:extLst>
            </p:cNvPr>
            <p:cNvSpPr/>
            <p:nvPr/>
          </p:nvSpPr>
          <p:spPr>
            <a:xfrm>
              <a:off x="771282" y="3973970"/>
              <a:ext cx="3125786" cy="2137458"/>
            </a:xfrm>
            <a:prstGeom prst="rect">
              <a:avLst/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2DAF6C68-58B9-06EE-6BD3-A557B948246F}"/>
                </a:ext>
              </a:extLst>
            </p:cNvPr>
            <p:cNvSpPr txBox="1"/>
            <p:nvPr/>
          </p:nvSpPr>
          <p:spPr>
            <a:xfrm flipH="1">
              <a:off x="4536834" y="5681117"/>
              <a:ext cx="8579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121130"/>
                  </a:solidFill>
                  <a:latin typeface="+mj-lt"/>
                </a:rPr>
                <a:t>THREATS</a:t>
              </a: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2E9145C0-894B-B32B-F9B0-938ADE6F41D7}"/>
                </a:ext>
              </a:extLst>
            </p:cNvPr>
            <p:cNvSpPr/>
            <p:nvPr/>
          </p:nvSpPr>
          <p:spPr>
            <a:xfrm>
              <a:off x="4091425" y="4213192"/>
              <a:ext cx="163692" cy="1659014"/>
            </a:xfrm>
            <a:prstGeom prst="rect">
              <a:avLst/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99198DC3-0340-68DE-EE5E-ACD94675EF79}"/>
                </a:ext>
              </a:extLst>
            </p:cNvPr>
            <p:cNvSpPr/>
            <p:nvPr/>
          </p:nvSpPr>
          <p:spPr>
            <a:xfrm>
              <a:off x="1100575" y="4213192"/>
              <a:ext cx="2990850" cy="165901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2A047102-0C31-A89F-A8FA-39E4EEC19FE4}"/>
                </a:ext>
              </a:extLst>
            </p:cNvPr>
            <p:cNvCxnSpPr/>
            <p:nvPr/>
          </p:nvCxnSpPr>
          <p:spPr>
            <a:xfrm flipH="1">
              <a:off x="1329175" y="4768737"/>
              <a:ext cx="2501369" cy="0"/>
            </a:xfrm>
            <a:prstGeom prst="line">
              <a:avLst/>
            </a:prstGeom>
            <a:ln>
              <a:solidFill>
                <a:srgbClr val="1211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637F1CD4-09FC-0EAA-878B-1D0128932177}"/>
                </a:ext>
              </a:extLst>
            </p:cNvPr>
            <p:cNvCxnSpPr/>
            <p:nvPr/>
          </p:nvCxnSpPr>
          <p:spPr>
            <a:xfrm flipH="1">
              <a:off x="1329175" y="5320472"/>
              <a:ext cx="2501369" cy="0"/>
            </a:xfrm>
            <a:prstGeom prst="line">
              <a:avLst/>
            </a:prstGeom>
            <a:ln>
              <a:solidFill>
                <a:srgbClr val="1211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Gráfico 98" descr="Velocímetro médio estrutura de tópicos">
              <a:extLst>
                <a:ext uri="{FF2B5EF4-FFF2-40B4-BE49-F238E27FC236}">
                  <a16:creationId xmlns:a16="http://schemas.microsoft.com/office/drawing/2014/main" id="{CF51E5DE-8757-2336-81A3-2E94E483D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264654" y="4830319"/>
              <a:ext cx="440130" cy="440130"/>
            </a:xfrm>
            <a:prstGeom prst="rect">
              <a:avLst/>
            </a:prstGeom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0" name="Gráfico 99" descr="Dedão para Baixo estrutura de tópicos">
              <a:extLst>
                <a:ext uri="{FF2B5EF4-FFF2-40B4-BE49-F238E27FC236}">
                  <a16:creationId xmlns:a16="http://schemas.microsoft.com/office/drawing/2014/main" id="{1A848969-7BC0-D9CC-7246-86D7C1B7F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64654" y="5373671"/>
              <a:ext cx="440130" cy="440130"/>
            </a:xfrm>
            <a:prstGeom prst="rect">
              <a:avLst/>
            </a:prstGeom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1" name="Gráfico 100" descr="Grupo de homens estrutura de tópicos">
              <a:extLst>
                <a:ext uri="{FF2B5EF4-FFF2-40B4-BE49-F238E27FC236}">
                  <a16:creationId xmlns:a16="http://schemas.microsoft.com/office/drawing/2014/main" id="{22413DBA-F88C-0696-AAC7-981066C6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264654" y="4276704"/>
              <a:ext cx="440130" cy="440130"/>
            </a:xfrm>
            <a:prstGeom prst="rect">
              <a:avLst/>
            </a:prstGeom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C485CBE3-0BD1-8E22-3C56-207208200DDB}"/>
                </a:ext>
              </a:extLst>
            </p:cNvPr>
            <p:cNvSpPr txBox="1"/>
            <p:nvPr/>
          </p:nvSpPr>
          <p:spPr>
            <a:xfrm flipH="1">
              <a:off x="1203445" y="4256074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</a:t>
              </a:r>
              <a:r>
                <a:rPr lang="pt-BR" sz="1200" dirty="0" err="1"/>
                <a:t>consectetuer</a:t>
              </a:r>
              <a:r>
                <a:rPr lang="pt-BR" sz="1200" dirty="0"/>
                <a:t>.</a:t>
              </a:r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893B006D-D360-5AC8-5561-F44692B5FAF3}"/>
                </a:ext>
              </a:extLst>
            </p:cNvPr>
            <p:cNvSpPr txBox="1"/>
            <p:nvPr/>
          </p:nvSpPr>
          <p:spPr>
            <a:xfrm flipH="1">
              <a:off x="1203445" y="4811946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/>
                <a:t>Maecenas</a:t>
              </a:r>
              <a:r>
                <a:rPr lang="pt-BR" sz="1200" dirty="0"/>
                <a:t> </a:t>
              </a:r>
              <a:r>
                <a:rPr lang="pt-BR" sz="1200" dirty="0" err="1"/>
                <a:t>porttitor</a:t>
              </a:r>
              <a:r>
                <a:rPr lang="pt-BR" sz="1200" dirty="0"/>
                <a:t> </a:t>
              </a:r>
              <a:r>
                <a:rPr lang="pt-BR" sz="1200" dirty="0" err="1"/>
                <a:t>congue</a:t>
              </a:r>
              <a:r>
                <a:rPr lang="pt-BR" sz="1200" dirty="0"/>
                <a:t> massa.</a:t>
              </a:r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C1E10AA2-D38E-0176-2CB8-93B7D7266D89}"/>
                </a:ext>
              </a:extLst>
            </p:cNvPr>
            <p:cNvSpPr txBox="1"/>
            <p:nvPr/>
          </p:nvSpPr>
          <p:spPr>
            <a:xfrm flipH="1">
              <a:off x="1203445" y="5353041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Magna </a:t>
              </a:r>
              <a:r>
                <a:rPr lang="pt-BR" sz="1200" dirty="0" err="1"/>
                <a:t>sed</a:t>
              </a:r>
              <a:r>
                <a:rPr lang="pt-BR" sz="1200" dirty="0"/>
                <a:t> </a:t>
              </a:r>
              <a:r>
                <a:rPr lang="pt-BR" sz="1200" dirty="0" err="1"/>
                <a:t>pulvinar</a:t>
              </a:r>
              <a:r>
                <a:rPr lang="pt-BR" sz="1200" dirty="0"/>
                <a:t> </a:t>
              </a:r>
              <a:r>
                <a:rPr lang="pt-BR" sz="1200" dirty="0" err="1"/>
                <a:t>ultricies</a:t>
              </a:r>
              <a:r>
                <a:rPr lang="pt-BR" sz="1200" dirty="0"/>
                <a:t>, </a:t>
              </a:r>
              <a:r>
                <a:rPr lang="pt-BR" sz="1200" dirty="0" err="1"/>
                <a:t>purus</a:t>
              </a:r>
              <a:r>
                <a:rPr lang="pt-BR" sz="1200" dirty="0"/>
                <a:t> </a:t>
              </a:r>
              <a:r>
                <a:rPr lang="pt-BR" sz="1200" dirty="0" err="1"/>
                <a:t>lectus</a:t>
              </a:r>
              <a:r>
                <a:rPr lang="pt-BR" sz="1200" dirty="0"/>
                <a:t>.</a:t>
              </a:r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4185F808-13C3-38F8-AE87-05AEC5D6EF5D}"/>
                </a:ext>
              </a:extLst>
            </p:cNvPr>
            <p:cNvSpPr/>
            <p:nvPr/>
          </p:nvSpPr>
          <p:spPr>
            <a:xfrm>
              <a:off x="4697393" y="4238408"/>
              <a:ext cx="555574" cy="1384554"/>
            </a:xfrm>
            <a:custGeom>
              <a:avLst/>
              <a:gdLst/>
              <a:ahLst/>
              <a:cxnLst/>
              <a:rect l="l" t="t" r="r" b="b"/>
              <a:pathLst>
                <a:path w="555574" h="1384554">
                  <a:moveTo>
                    <a:pt x="0" y="0"/>
                  </a:moveTo>
                  <a:lnTo>
                    <a:pt x="555574" y="0"/>
                  </a:lnTo>
                  <a:lnTo>
                    <a:pt x="555574" y="234849"/>
                  </a:lnTo>
                  <a:lnTo>
                    <a:pt x="420624" y="234849"/>
                  </a:lnTo>
                  <a:lnTo>
                    <a:pt x="420624" y="1384554"/>
                  </a:lnTo>
                  <a:lnTo>
                    <a:pt x="134950" y="1384554"/>
                  </a:lnTo>
                  <a:lnTo>
                    <a:pt x="134950" y="234849"/>
                  </a:lnTo>
                  <a:lnTo>
                    <a:pt x="0" y="234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6852CFA-660C-8B09-E0A5-AB9E417019A8}"/>
              </a:ext>
            </a:extLst>
          </p:cNvPr>
          <p:cNvGrpSpPr/>
          <p:nvPr/>
        </p:nvGrpSpPr>
        <p:grpSpPr>
          <a:xfrm>
            <a:off x="5792581" y="3290593"/>
            <a:ext cx="5263243" cy="2137458"/>
            <a:chOff x="5711301" y="3290593"/>
            <a:chExt cx="5263243" cy="2137458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241B0AA5-5776-545A-8315-22AAF830895C}"/>
                </a:ext>
              </a:extLst>
            </p:cNvPr>
            <p:cNvSpPr/>
            <p:nvPr/>
          </p:nvSpPr>
          <p:spPr>
            <a:xfrm>
              <a:off x="5711301" y="3290593"/>
              <a:ext cx="5263243" cy="213745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41D750A3-1127-05B0-AC60-5D673A847DBF}"/>
                </a:ext>
              </a:extLst>
            </p:cNvPr>
            <p:cNvSpPr/>
            <p:nvPr/>
          </p:nvSpPr>
          <p:spPr>
            <a:xfrm flipH="1">
              <a:off x="7848758" y="3290593"/>
              <a:ext cx="3125786" cy="2137458"/>
            </a:xfrm>
            <a:prstGeom prst="rect">
              <a:avLst/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F208CF5B-8E24-3CCE-F7F5-4C687E1F0A69}"/>
                </a:ext>
              </a:extLst>
            </p:cNvPr>
            <p:cNvSpPr txBox="1"/>
            <p:nvPr/>
          </p:nvSpPr>
          <p:spPr>
            <a:xfrm>
              <a:off x="6096992" y="4997740"/>
              <a:ext cx="1366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121130"/>
                  </a:solidFill>
                  <a:latin typeface="+mj-lt"/>
                </a:rPr>
                <a:t>OPPORTUNITIES</a:t>
              </a:r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3A5E3C1C-9805-34A0-904C-1FB414ECE189}"/>
                </a:ext>
              </a:extLst>
            </p:cNvPr>
            <p:cNvSpPr/>
            <p:nvPr/>
          </p:nvSpPr>
          <p:spPr>
            <a:xfrm flipH="1">
              <a:off x="7490709" y="3529815"/>
              <a:ext cx="163692" cy="1659014"/>
            </a:xfrm>
            <a:prstGeom prst="rect">
              <a:avLst/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A88A8B13-5335-270C-A9EC-EECA93297E30}"/>
                </a:ext>
              </a:extLst>
            </p:cNvPr>
            <p:cNvSpPr/>
            <p:nvPr/>
          </p:nvSpPr>
          <p:spPr>
            <a:xfrm flipH="1">
              <a:off x="7654401" y="3529815"/>
              <a:ext cx="2990850" cy="165901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E6DA3C17-BA28-9B8C-9FC9-4D01ECBBEAB0}"/>
                </a:ext>
              </a:extLst>
            </p:cNvPr>
            <p:cNvCxnSpPr/>
            <p:nvPr/>
          </p:nvCxnSpPr>
          <p:spPr>
            <a:xfrm>
              <a:off x="7915282" y="4085360"/>
              <a:ext cx="2501369" cy="0"/>
            </a:xfrm>
            <a:prstGeom prst="line">
              <a:avLst/>
            </a:prstGeom>
            <a:ln>
              <a:solidFill>
                <a:srgbClr val="1211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DD90B66F-5CB0-8BC3-7078-C5FFFEE4D5C7}"/>
                </a:ext>
              </a:extLst>
            </p:cNvPr>
            <p:cNvCxnSpPr/>
            <p:nvPr/>
          </p:nvCxnSpPr>
          <p:spPr>
            <a:xfrm>
              <a:off x="7915282" y="4637095"/>
              <a:ext cx="2501369" cy="0"/>
            </a:xfrm>
            <a:prstGeom prst="line">
              <a:avLst/>
            </a:prstGeom>
            <a:ln>
              <a:solidFill>
                <a:srgbClr val="1211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Gráfico 82" descr="Conexões estrutura de tópicos">
              <a:extLst>
                <a:ext uri="{FF2B5EF4-FFF2-40B4-BE49-F238E27FC236}">
                  <a16:creationId xmlns:a16="http://schemas.microsoft.com/office/drawing/2014/main" id="{C2D96C6C-C932-5B6F-64FB-0E1879303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041042" y="4146942"/>
              <a:ext cx="440130" cy="440130"/>
            </a:xfrm>
            <a:prstGeom prst="rect">
              <a:avLst/>
            </a:prstGeom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84" name="Gráfico 83" descr="Marcador estrutura de tópicos">
              <a:extLst>
                <a:ext uri="{FF2B5EF4-FFF2-40B4-BE49-F238E27FC236}">
                  <a16:creationId xmlns:a16="http://schemas.microsoft.com/office/drawing/2014/main" id="{63C16526-A4FA-9BD6-F1E1-F2D1057A2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8041042" y="4690294"/>
              <a:ext cx="440130" cy="440130"/>
            </a:xfrm>
            <a:prstGeom prst="rect">
              <a:avLst/>
            </a:prstGeom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85" name="Gráfico 84" descr="Aperto de mão estrutura de tópicos">
              <a:extLst>
                <a:ext uri="{FF2B5EF4-FFF2-40B4-BE49-F238E27FC236}">
                  <a16:creationId xmlns:a16="http://schemas.microsoft.com/office/drawing/2014/main" id="{12FD32A9-BDDA-7325-9BAB-CD442C7C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8041042" y="3593327"/>
              <a:ext cx="440130" cy="440130"/>
            </a:xfrm>
            <a:prstGeom prst="rect">
              <a:avLst/>
            </a:prstGeom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6E0BA596-8192-5EE7-A475-2AC2DFD11EB1}"/>
                </a:ext>
              </a:extLst>
            </p:cNvPr>
            <p:cNvSpPr txBox="1"/>
            <p:nvPr/>
          </p:nvSpPr>
          <p:spPr>
            <a:xfrm>
              <a:off x="8580231" y="3552377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</a:t>
              </a:r>
              <a:r>
                <a:rPr lang="pt-BR" sz="1200" dirty="0" err="1"/>
                <a:t>consectetuer</a:t>
              </a:r>
              <a:r>
                <a:rPr lang="pt-BR" sz="1200" dirty="0"/>
                <a:t>.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5B6D1146-EE59-F965-A174-D0E01AF222DA}"/>
                </a:ext>
              </a:extLst>
            </p:cNvPr>
            <p:cNvSpPr txBox="1"/>
            <p:nvPr/>
          </p:nvSpPr>
          <p:spPr>
            <a:xfrm>
              <a:off x="8580231" y="4108249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/>
                <a:t>Maecenas</a:t>
              </a:r>
              <a:r>
                <a:rPr lang="pt-BR" sz="1200" dirty="0"/>
                <a:t> </a:t>
              </a:r>
              <a:r>
                <a:rPr lang="pt-BR" sz="1200" dirty="0" err="1"/>
                <a:t>porttitor</a:t>
              </a:r>
              <a:r>
                <a:rPr lang="pt-BR" sz="1200" dirty="0"/>
                <a:t> </a:t>
              </a:r>
              <a:r>
                <a:rPr lang="pt-BR" sz="1200" dirty="0" err="1"/>
                <a:t>congue</a:t>
              </a:r>
              <a:r>
                <a:rPr lang="pt-BR" sz="1200" dirty="0"/>
                <a:t> massa.</a:t>
              </a:r>
            </a:p>
          </p:txBody>
        </p:sp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42789D3A-9741-CBEF-9961-E5ADB324DA31}"/>
                </a:ext>
              </a:extLst>
            </p:cNvPr>
            <p:cNvSpPr txBox="1"/>
            <p:nvPr/>
          </p:nvSpPr>
          <p:spPr>
            <a:xfrm>
              <a:off x="8580231" y="4649344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Magna </a:t>
              </a:r>
              <a:r>
                <a:rPr lang="pt-BR" sz="1200" dirty="0" err="1"/>
                <a:t>sed</a:t>
              </a:r>
              <a:r>
                <a:rPr lang="pt-BR" sz="1200" dirty="0"/>
                <a:t> </a:t>
              </a:r>
              <a:r>
                <a:rPr lang="pt-BR" sz="1200" dirty="0" err="1"/>
                <a:t>pulvinar</a:t>
              </a:r>
              <a:r>
                <a:rPr lang="pt-BR" sz="1200" dirty="0"/>
                <a:t> </a:t>
              </a:r>
              <a:r>
                <a:rPr lang="pt-BR" sz="1200" dirty="0" err="1"/>
                <a:t>ultricies</a:t>
              </a:r>
              <a:r>
                <a:rPr lang="pt-BR" sz="1200" dirty="0"/>
                <a:t>, </a:t>
              </a:r>
              <a:r>
                <a:rPr lang="pt-BR" sz="1200" dirty="0" err="1"/>
                <a:t>purus</a:t>
              </a:r>
              <a:r>
                <a:rPr lang="pt-BR" sz="1200" dirty="0"/>
                <a:t> </a:t>
              </a:r>
              <a:r>
                <a:rPr lang="pt-BR" sz="1200" dirty="0" err="1"/>
                <a:t>lectus</a:t>
              </a:r>
              <a:r>
                <a:rPr lang="pt-BR" sz="1200" dirty="0"/>
                <a:t>.</a:t>
              </a:r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BB24298A-382E-3E59-92AA-7AA6795640FD}"/>
                </a:ext>
              </a:extLst>
            </p:cNvPr>
            <p:cNvSpPr/>
            <p:nvPr/>
          </p:nvSpPr>
          <p:spPr>
            <a:xfrm>
              <a:off x="6459424" y="3519979"/>
              <a:ext cx="636194" cy="1419606"/>
            </a:xfrm>
            <a:custGeom>
              <a:avLst/>
              <a:gdLst/>
              <a:ahLst/>
              <a:cxnLst/>
              <a:rect l="l" t="t" r="r" b="b"/>
              <a:pathLst>
                <a:path w="636194" h="1419606">
                  <a:moveTo>
                    <a:pt x="317221" y="0"/>
                  </a:moveTo>
                  <a:cubicBezTo>
                    <a:pt x="382651" y="0"/>
                    <a:pt x="436106" y="3213"/>
                    <a:pt x="477584" y="9639"/>
                  </a:cubicBezTo>
                  <a:cubicBezTo>
                    <a:pt x="519062" y="16066"/>
                    <a:pt x="551485" y="29502"/>
                    <a:pt x="574853" y="49949"/>
                  </a:cubicBezTo>
                  <a:cubicBezTo>
                    <a:pt x="598221" y="70396"/>
                    <a:pt x="614286" y="99606"/>
                    <a:pt x="623049" y="137579"/>
                  </a:cubicBezTo>
                  <a:cubicBezTo>
                    <a:pt x="631812" y="175552"/>
                    <a:pt x="636194" y="226670"/>
                    <a:pt x="636194" y="290932"/>
                  </a:cubicBezTo>
                  <a:lnTo>
                    <a:pt x="636194" y="1126922"/>
                  </a:lnTo>
                  <a:cubicBezTo>
                    <a:pt x="636194" y="1191184"/>
                    <a:pt x="631812" y="1242594"/>
                    <a:pt x="623049" y="1281151"/>
                  </a:cubicBezTo>
                  <a:cubicBezTo>
                    <a:pt x="614286" y="1319708"/>
                    <a:pt x="598221" y="1349210"/>
                    <a:pt x="574853" y="1369657"/>
                  </a:cubicBezTo>
                  <a:cubicBezTo>
                    <a:pt x="551485" y="1390104"/>
                    <a:pt x="519062" y="1403541"/>
                    <a:pt x="477584" y="1409967"/>
                  </a:cubicBezTo>
                  <a:cubicBezTo>
                    <a:pt x="436106" y="1416393"/>
                    <a:pt x="382651" y="1419606"/>
                    <a:pt x="317221" y="1419606"/>
                  </a:cubicBezTo>
                  <a:cubicBezTo>
                    <a:pt x="251790" y="1419606"/>
                    <a:pt x="198336" y="1416393"/>
                    <a:pt x="156858" y="1409967"/>
                  </a:cubicBezTo>
                  <a:cubicBezTo>
                    <a:pt x="115380" y="1403541"/>
                    <a:pt x="82957" y="1390104"/>
                    <a:pt x="59588" y="1369657"/>
                  </a:cubicBezTo>
                  <a:cubicBezTo>
                    <a:pt x="36220" y="1349210"/>
                    <a:pt x="20447" y="1319708"/>
                    <a:pt x="12268" y="1281151"/>
                  </a:cubicBezTo>
                  <a:cubicBezTo>
                    <a:pt x="4090" y="1242594"/>
                    <a:pt x="0" y="1191184"/>
                    <a:pt x="0" y="1126922"/>
                  </a:cubicBezTo>
                  <a:lnTo>
                    <a:pt x="0" y="290932"/>
                  </a:lnTo>
                  <a:cubicBezTo>
                    <a:pt x="0" y="226670"/>
                    <a:pt x="4090" y="175552"/>
                    <a:pt x="12268" y="137579"/>
                  </a:cubicBezTo>
                  <a:cubicBezTo>
                    <a:pt x="20447" y="99606"/>
                    <a:pt x="36220" y="70396"/>
                    <a:pt x="59588" y="49949"/>
                  </a:cubicBezTo>
                  <a:cubicBezTo>
                    <a:pt x="82957" y="29502"/>
                    <a:pt x="115380" y="16066"/>
                    <a:pt x="156858" y="9639"/>
                  </a:cubicBezTo>
                  <a:cubicBezTo>
                    <a:pt x="198336" y="3213"/>
                    <a:pt x="251790" y="0"/>
                    <a:pt x="317221" y="0"/>
                  </a:cubicBezTo>
                  <a:close/>
                  <a:moveTo>
                    <a:pt x="317221" y="252375"/>
                  </a:moveTo>
                  <a:cubicBezTo>
                    <a:pt x="302032" y="252375"/>
                    <a:pt x="292684" y="255003"/>
                    <a:pt x="289179" y="260261"/>
                  </a:cubicBezTo>
                  <a:cubicBezTo>
                    <a:pt x="285674" y="265519"/>
                    <a:pt x="283922" y="275743"/>
                    <a:pt x="283922" y="290932"/>
                  </a:cubicBezTo>
                  <a:lnTo>
                    <a:pt x="283922" y="1126922"/>
                  </a:lnTo>
                  <a:cubicBezTo>
                    <a:pt x="283922" y="1142111"/>
                    <a:pt x="285674" y="1152335"/>
                    <a:pt x="289179" y="1157593"/>
                  </a:cubicBezTo>
                  <a:cubicBezTo>
                    <a:pt x="292684" y="1162850"/>
                    <a:pt x="302032" y="1165479"/>
                    <a:pt x="317221" y="1165479"/>
                  </a:cubicBezTo>
                  <a:cubicBezTo>
                    <a:pt x="332410" y="1165479"/>
                    <a:pt x="341757" y="1162850"/>
                    <a:pt x="345262" y="1157593"/>
                  </a:cubicBezTo>
                  <a:cubicBezTo>
                    <a:pt x="348768" y="1152335"/>
                    <a:pt x="350520" y="1142111"/>
                    <a:pt x="350520" y="1126922"/>
                  </a:cubicBezTo>
                  <a:lnTo>
                    <a:pt x="350520" y="290932"/>
                  </a:lnTo>
                  <a:cubicBezTo>
                    <a:pt x="350520" y="275743"/>
                    <a:pt x="348768" y="265519"/>
                    <a:pt x="345262" y="260261"/>
                  </a:cubicBezTo>
                  <a:cubicBezTo>
                    <a:pt x="341757" y="255003"/>
                    <a:pt x="332410" y="252375"/>
                    <a:pt x="317221" y="252375"/>
                  </a:cubicBezTo>
                  <a:close/>
                </a:path>
              </a:pathLst>
            </a:cu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C4BB28C-53A2-03A9-4F5C-39A9ED8108D4}"/>
              </a:ext>
            </a:extLst>
          </p:cNvPr>
          <p:cNvGrpSpPr/>
          <p:nvPr/>
        </p:nvGrpSpPr>
        <p:grpSpPr>
          <a:xfrm>
            <a:off x="1111761" y="1620898"/>
            <a:ext cx="5263243" cy="2137458"/>
            <a:chOff x="1214085" y="1620898"/>
            <a:chExt cx="5263243" cy="2137458"/>
          </a:xfrm>
        </p:grpSpPr>
        <p:sp>
          <p:nvSpPr>
            <p:cNvPr id="121" name="Retângulo 120">
              <a:extLst>
                <a:ext uri="{FF2B5EF4-FFF2-40B4-BE49-F238E27FC236}">
                  <a16:creationId xmlns:a16="http://schemas.microsoft.com/office/drawing/2014/main" id="{24DAC571-F453-F890-2D7E-762FAA5F0FF9}"/>
                </a:ext>
              </a:extLst>
            </p:cNvPr>
            <p:cNvSpPr/>
            <p:nvPr/>
          </p:nvSpPr>
          <p:spPr>
            <a:xfrm flipH="1">
              <a:off x="1214085" y="1620898"/>
              <a:ext cx="5263243" cy="213745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0E7D1FD6-927D-0C96-2635-CDF097BAA8B1}"/>
                </a:ext>
              </a:extLst>
            </p:cNvPr>
            <p:cNvSpPr/>
            <p:nvPr/>
          </p:nvSpPr>
          <p:spPr>
            <a:xfrm>
              <a:off x="1214085" y="1620898"/>
              <a:ext cx="3125786" cy="2137458"/>
            </a:xfrm>
            <a:prstGeom prst="rect">
              <a:avLst/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F3982195-9511-BFBD-F809-5690C355F092}"/>
                </a:ext>
              </a:extLst>
            </p:cNvPr>
            <p:cNvSpPr txBox="1"/>
            <p:nvPr/>
          </p:nvSpPr>
          <p:spPr>
            <a:xfrm flipH="1">
              <a:off x="4812125" y="3328045"/>
              <a:ext cx="1192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121130"/>
                  </a:solidFill>
                  <a:latin typeface="+mj-lt"/>
                </a:rPr>
                <a:t>WEAKNESSES</a:t>
              </a:r>
            </a:p>
          </p:txBody>
        </p:sp>
        <p:sp>
          <p:nvSpPr>
            <p:cNvPr id="125" name="Retângulo 124">
              <a:extLst>
                <a:ext uri="{FF2B5EF4-FFF2-40B4-BE49-F238E27FC236}">
                  <a16:creationId xmlns:a16="http://schemas.microsoft.com/office/drawing/2014/main" id="{B5246EA5-9AE9-DBB1-14D3-98777A332A8A}"/>
                </a:ext>
              </a:extLst>
            </p:cNvPr>
            <p:cNvSpPr/>
            <p:nvPr/>
          </p:nvSpPr>
          <p:spPr>
            <a:xfrm>
              <a:off x="4534228" y="1860120"/>
              <a:ext cx="163692" cy="1659014"/>
            </a:xfrm>
            <a:prstGeom prst="rect">
              <a:avLst/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Retângulo 125">
              <a:extLst>
                <a:ext uri="{FF2B5EF4-FFF2-40B4-BE49-F238E27FC236}">
                  <a16:creationId xmlns:a16="http://schemas.microsoft.com/office/drawing/2014/main" id="{B660CE49-8CC5-1D68-1D68-02AF4CD0482B}"/>
                </a:ext>
              </a:extLst>
            </p:cNvPr>
            <p:cNvSpPr/>
            <p:nvPr/>
          </p:nvSpPr>
          <p:spPr>
            <a:xfrm>
              <a:off x="1543378" y="1860120"/>
              <a:ext cx="2990850" cy="165901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7" name="Conector reto 126">
              <a:extLst>
                <a:ext uri="{FF2B5EF4-FFF2-40B4-BE49-F238E27FC236}">
                  <a16:creationId xmlns:a16="http://schemas.microsoft.com/office/drawing/2014/main" id="{5D11FDE6-135E-AF89-F3E7-EE4283A06476}"/>
                </a:ext>
              </a:extLst>
            </p:cNvPr>
            <p:cNvCxnSpPr/>
            <p:nvPr/>
          </p:nvCxnSpPr>
          <p:spPr>
            <a:xfrm flipH="1">
              <a:off x="1771978" y="2415665"/>
              <a:ext cx="2501369" cy="0"/>
            </a:xfrm>
            <a:prstGeom prst="line">
              <a:avLst/>
            </a:prstGeom>
            <a:ln>
              <a:solidFill>
                <a:srgbClr val="1211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to 127">
              <a:extLst>
                <a:ext uri="{FF2B5EF4-FFF2-40B4-BE49-F238E27FC236}">
                  <a16:creationId xmlns:a16="http://schemas.microsoft.com/office/drawing/2014/main" id="{57A7CE4F-66BB-3729-72A6-800C45F71E9F}"/>
                </a:ext>
              </a:extLst>
            </p:cNvPr>
            <p:cNvCxnSpPr/>
            <p:nvPr/>
          </p:nvCxnSpPr>
          <p:spPr>
            <a:xfrm flipH="1">
              <a:off x="1771978" y="2967400"/>
              <a:ext cx="2501369" cy="0"/>
            </a:xfrm>
            <a:prstGeom prst="line">
              <a:avLst/>
            </a:prstGeom>
            <a:ln>
              <a:solidFill>
                <a:srgbClr val="1211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Gráfico 128" descr="Professor estrutura de tópicos">
              <a:extLst>
                <a:ext uri="{FF2B5EF4-FFF2-40B4-BE49-F238E27FC236}">
                  <a16:creationId xmlns:a16="http://schemas.microsoft.com/office/drawing/2014/main" id="{9CD8510D-D701-8DF0-9E78-7ACDAB07A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3707457" y="2477247"/>
              <a:ext cx="440130" cy="440130"/>
            </a:xfrm>
            <a:prstGeom prst="rect">
              <a:avLst/>
            </a:prstGeom>
          </p:spPr>
        </p:pic>
        <p:pic>
          <p:nvPicPr>
            <p:cNvPr id="130" name="Gráfico 129" descr="Chat estrutura de tópicos">
              <a:extLst>
                <a:ext uri="{FF2B5EF4-FFF2-40B4-BE49-F238E27FC236}">
                  <a16:creationId xmlns:a16="http://schemas.microsoft.com/office/drawing/2014/main" id="{846B0364-26C9-5BA2-D211-77F5EDB18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707457" y="3020599"/>
              <a:ext cx="440130" cy="440130"/>
            </a:xfrm>
            <a:prstGeom prst="rect">
              <a:avLst/>
            </a:prstGeom>
          </p:spPr>
        </p:pic>
        <p:pic>
          <p:nvPicPr>
            <p:cNvPr id="131" name="Gráfico 130" descr="Usuários estrutura de tópicos">
              <a:extLst>
                <a:ext uri="{FF2B5EF4-FFF2-40B4-BE49-F238E27FC236}">
                  <a16:creationId xmlns:a16="http://schemas.microsoft.com/office/drawing/2014/main" id="{2CC14860-E9ED-5882-F610-5303C8AA8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3707457" y="1923632"/>
              <a:ext cx="440130" cy="440130"/>
            </a:xfrm>
            <a:prstGeom prst="rect">
              <a:avLst/>
            </a:prstGeom>
          </p:spPr>
        </p:pic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5BE8A397-8740-7D3B-815B-555BDAD18F4F}"/>
                </a:ext>
              </a:extLst>
            </p:cNvPr>
            <p:cNvSpPr txBox="1"/>
            <p:nvPr/>
          </p:nvSpPr>
          <p:spPr>
            <a:xfrm flipH="1">
              <a:off x="1646248" y="1903002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</a:t>
              </a:r>
              <a:r>
                <a:rPr lang="pt-BR" sz="1200" dirty="0" err="1"/>
                <a:t>consectetuer</a:t>
              </a:r>
              <a:r>
                <a:rPr lang="pt-BR" sz="1200" dirty="0"/>
                <a:t>.</a:t>
              </a:r>
            </a:p>
          </p:txBody>
        </p: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E7295944-484D-319D-1C05-AE5FD40A7DA9}"/>
                </a:ext>
              </a:extLst>
            </p:cNvPr>
            <p:cNvSpPr txBox="1"/>
            <p:nvPr/>
          </p:nvSpPr>
          <p:spPr>
            <a:xfrm flipH="1">
              <a:off x="1646248" y="2458874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/>
                <a:t>Maecenas</a:t>
              </a:r>
              <a:r>
                <a:rPr lang="pt-BR" sz="1200" dirty="0"/>
                <a:t> </a:t>
              </a:r>
              <a:r>
                <a:rPr lang="pt-BR" sz="1200" dirty="0" err="1"/>
                <a:t>porttitor</a:t>
              </a:r>
              <a:r>
                <a:rPr lang="pt-BR" sz="1200" dirty="0"/>
                <a:t> </a:t>
              </a:r>
              <a:r>
                <a:rPr lang="pt-BR" sz="1200" dirty="0" err="1"/>
                <a:t>congue</a:t>
              </a:r>
              <a:r>
                <a:rPr lang="pt-BR" sz="1200" dirty="0"/>
                <a:t> massa.</a:t>
              </a:r>
            </a:p>
          </p:txBody>
        </p:sp>
        <p:sp>
          <p:nvSpPr>
            <p:cNvPr id="134" name="CaixaDeTexto 133">
              <a:extLst>
                <a:ext uri="{FF2B5EF4-FFF2-40B4-BE49-F238E27FC236}">
                  <a16:creationId xmlns:a16="http://schemas.microsoft.com/office/drawing/2014/main" id="{B70A3D6B-A00F-E8E1-8F52-D7546EB56159}"/>
                </a:ext>
              </a:extLst>
            </p:cNvPr>
            <p:cNvSpPr txBox="1"/>
            <p:nvPr/>
          </p:nvSpPr>
          <p:spPr>
            <a:xfrm flipH="1">
              <a:off x="1646248" y="2999969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Magna </a:t>
              </a:r>
              <a:r>
                <a:rPr lang="pt-BR" sz="1200" dirty="0" err="1"/>
                <a:t>sed</a:t>
              </a:r>
              <a:r>
                <a:rPr lang="pt-BR" sz="1200" dirty="0"/>
                <a:t> </a:t>
              </a:r>
              <a:r>
                <a:rPr lang="pt-BR" sz="1200" dirty="0" err="1"/>
                <a:t>pulvinar</a:t>
              </a:r>
              <a:r>
                <a:rPr lang="pt-BR" sz="1200" dirty="0"/>
                <a:t> </a:t>
              </a:r>
              <a:r>
                <a:rPr lang="pt-BR" sz="1200" dirty="0" err="1"/>
                <a:t>ultricies</a:t>
              </a:r>
              <a:r>
                <a:rPr lang="pt-BR" sz="1200" dirty="0"/>
                <a:t>, </a:t>
              </a:r>
              <a:r>
                <a:rPr lang="pt-BR" sz="1200" dirty="0" err="1"/>
                <a:t>purus</a:t>
              </a:r>
              <a:r>
                <a:rPr lang="pt-BR" sz="1200" dirty="0"/>
                <a:t> </a:t>
              </a:r>
              <a:r>
                <a:rPr lang="pt-BR" sz="1200" dirty="0" err="1"/>
                <a:t>lectus</a:t>
              </a:r>
              <a:r>
                <a:rPr lang="pt-BR" sz="1200" dirty="0"/>
                <a:t>.</a:t>
              </a:r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10C4AB93-F33A-4D73-91B8-FFADBAE29D30}"/>
                </a:ext>
              </a:extLst>
            </p:cNvPr>
            <p:cNvSpPr/>
            <p:nvPr/>
          </p:nvSpPr>
          <p:spPr>
            <a:xfrm>
              <a:off x="4869884" y="1868799"/>
              <a:ext cx="1083107" cy="1384554"/>
            </a:xfrm>
            <a:custGeom>
              <a:avLst/>
              <a:gdLst/>
              <a:ahLst/>
              <a:cxnLst/>
              <a:rect l="l" t="t" r="r" b="b"/>
              <a:pathLst>
                <a:path w="1083107" h="1384554">
                  <a:moveTo>
                    <a:pt x="0" y="0"/>
                  </a:moveTo>
                  <a:lnTo>
                    <a:pt x="285674" y="0"/>
                  </a:lnTo>
                  <a:lnTo>
                    <a:pt x="315468" y="970941"/>
                  </a:lnTo>
                  <a:lnTo>
                    <a:pt x="322478" y="970941"/>
                  </a:lnTo>
                  <a:lnTo>
                    <a:pt x="364541" y="0"/>
                  </a:lnTo>
                  <a:lnTo>
                    <a:pt x="715061" y="0"/>
                  </a:lnTo>
                  <a:lnTo>
                    <a:pt x="744855" y="970941"/>
                  </a:lnTo>
                  <a:lnTo>
                    <a:pt x="751865" y="970941"/>
                  </a:lnTo>
                  <a:lnTo>
                    <a:pt x="795680" y="0"/>
                  </a:lnTo>
                  <a:lnTo>
                    <a:pt x="1083107" y="0"/>
                  </a:lnTo>
                  <a:lnTo>
                    <a:pt x="939393" y="1384554"/>
                  </a:lnTo>
                  <a:lnTo>
                    <a:pt x="581863" y="1384554"/>
                  </a:lnTo>
                  <a:lnTo>
                    <a:pt x="534543" y="380314"/>
                  </a:lnTo>
                  <a:lnTo>
                    <a:pt x="527533" y="380314"/>
                  </a:lnTo>
                  <a:lnTo>
                    <a:pt x="469697" y="1384554"/>
                  </a:lnTo>
                  <a:lnTo>
                    <a:pt x="106908" y="1384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4386816-74A9-7E1F-6722-EFBF632ADF3A}"/>
              </a:ext>
            </a:extLst>
          </p:cNvPr>
          <p:cNvGrpSpPr/>
          <p:nvPr/>
        </p:nvGrpSpPr>
        <p:grpSpPr>
          <a:xfrm>
            <a:off x="6167927" y="926247"/>
            <a:ext cx="5263243" cy="2137458"/>
            <a:chOff x="6167927" y="926247"/>
            <a:chExt cx="5263243" cy="2137458"/>
          </a:xfrm>
        </p:grpSpPr>
        <p:sp>
          <p:nvSpPr>
            <p:cNvPr id="136" name="Retângulo 135">
              <a:extLst>
                <a:ext uri="{FF2B5EF4-FFF2-40B4-BE49-F238E27FC236}">
                  <a16:creationId xmlns:a16="http://schemas.microsoft.com/office/drawing/2014/main" id="{36C29F97-29AB-9391-41B7-AAB326B5350D}"/>
                </a:ext>
              </a:extLst>
            </p:cNvPr>
            <p:cNvSpPr/>
            <p:nvPr/>
          </p:nvSpPr>
          <p:spPr>
            <a:xfrm>
              <a:off x="6167927" y="926247"/>
              <a:ext cx="5263243" cy="213745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7" name="Retângulo 136">
              <a:extLst>
                <a:ext uri="{FF2B5EF4-FFF2-40B4-BE49-F238E27FC236}">
                  <a16:creationId xmlns:a16="http://schemas.microsoft.com/office/drawing/2014/main" id="{3B4B27B1-A2E0-117E-B48D-C9BB8A1512A6}"/>
                </a:ext>
              </a:extLst>
            </p:cNvPr>
            <p:cNvSpPr/>
            <p:nvPr/>
          </p:nvSpPr>
          <p:spPr>
            <a:xfrm flipH="1">
              <a:off x="8305384" y="926247"/>
              <a:ext cx="3125786" cy="2137458"/>
            </a:xfrm>
            <a:prstGeom prst="rect">
              <a:avLst/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CaixaDeTexto 138">
              <a:extLst>
                <a:ext uri="{FF2B5EF4-FFF2-40B4-BE49-F238E27FC236}">
                  <a16:creationId xmlns:a16="http://schemas.microsoft.com/office/drawing/2014/main" id="{50E2373A-C133-7CBC-EEFB-483E5A889C7D}"/>
                </a:ext>
              </a:extLst>
            </p:cNvPr>
            <p:cNvSpPr txBox="1"/>
            <p:nvPr/>
          </p:nvSpPr>
          <p:spPr>
            <a:xfrm>
              <a:off x="6704297" y="2633394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121130"/>
                  </a:solidFill>
                  <a:latin typeface="+mj-lt"/>
                </a:rPr>
                <a:t>STRENGHTS</a:t>
              </a:r>
            </a:p>
          </p:txBody>
        </p:sp>
        <p:sp>
          <p:nvSpPr>
            <p:cNvPr id="140" name="Retângulo 139">
              <a:extLst>
                <a:ext uri="{FF2B5EF4-FFF2-40B4-BE49-F238E27FC236}">
                  <a16:creationId xmlns:a16="http://schemas.microsoft.com/office/drawing/2014/main" id="{752F460F-6F45-43F5-8CF0-E77C43333F32}"/>
                </a:ext>
              </a:extLst>
            </p:cNvPr>
            <p:cNvSpPr/>
            <p:nvPr/>
          </p:nvSpPr>
          <p:spPr>
            <a:xfrm flipH="1">
              <a:off x="7947335" y="1165469"/>
              <a:ext cx="163692" cy="1659014"/>
            </a:xfrm>
            <a:prstGeom prst="rect">
              <a:avLst/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Retângulo 140">
              <a:extLst>
                <a:ext uri="{FF2B5EF4-FFF2-40B4-BE49-F238E27FC236}">
                  <a16:creationId xmlns:a16="http://schemas.microsoft.com/office/drawing/2014/main" id="{F84E511B-AED3-E0C4-C9C8-EE2F1A680E6D}"/>
                </a:ext>
              </a:extLst>
            </p:cNvPr>
            <p:cNvSpPr/>
            <p:nvPr/>
          </p:nvSpPr>
          <p:spPr>
            <a:xfrm flipH="1">
              <a:off x="8111027" y="1165469"/>
              <a:ext cx="2990850" cy="165901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2" name="Conector reto 141">
              <a:extLst>
                <a:ext uri="{FF2B5EF4-FFF2-40B4-BE49-F238E27FC236}">
                  <a16:creationId xmlns:a16="http://schemas.microsoft.com/office/drawing/2014/main" id="{5291AF94-C476-3F06-9234-FC0F195222C7}"/>
                </a:ext>
              </a:extLst>
            </p:cNvPr>
            <p:cNvCxnSpPr/>
            <p:nvPr/>
          </p:nvCxnSpPr>
          <p:spPr>
            <a:xfrm>
              <a:off x="8371908" y="1721014"/>
              <a:ext cx="2501369" cy="0"/>
            </a:xfrm>
            <a:prstGeom prst="line">
              <a:avLst/>
            </a:prstGeom>
            <a:ln>
              <a:solidFill>
                <a:srgbClr val="1211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to 142">
              <a:extLst>
                <a:ext uri="{FF2B5EF4-FFF2-40B4-BE49-F238E27FC236}">
                  <a16:creationId xmlns:a16="http://schemas.microsoft.com/office/drawing/2014/main" id="{8BB3444B-1B75-2519-86B2-C378B1C7947B}"/>
                </a:ext>
              </a:extLst>
            </p:cNvPr>
            <p:cNvCxnSpPr/>
            <p:nvPr/>
          </p:nvCxnSpPr>
          <p:spPr>
            <a:xfrm>
              <a:off x="8371908" y="2272749"/>
              <a:ext cx="2501369" cy="0"/>
            </a:xfrm>
            <a:prstGeom prst="line">
              <a:avLst/>
            </a:prstGeom>
            <a:ln>
              <a:solidFill>
                <a:srgbClr val="1211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4" name="Gráfico 143" descr="Sala de reuniões estrutura de tópicos">
              <a:extLst>
                <a:ext uri="{FF2B5EF4-FFF2-40B4-BE49-F238E27FC236}">
                  <a16:creationId xmlns:a16="http://schemas.microsoft.com/office/drawing/2014/main" id="{B570254D-7BEC-6858-1B9E-31CEEE7AB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97668" y="1782596"/>
              <a:ext cx="440130" cy="440130"/>
            </a:xfrm>
            <a:prstGeom prst="rect">
              <a:avLst/>
            </a:prstGeom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45" name="Gráfico 144" descr="Caixa de seleção marcada estrutura de tópicos">
              <a:extLst>
                <a:ext uri="{FF2B5EF4-FFF2-40B4-BE49-F238E27FC236}">
                  <a16:creationId xmlns:a16="http://schemas.microsoft.com/office/drawing/2014/main" id="{F14E9F88-F8D7-531F-3D8A-EE6D1D96C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497668" y="2325948"/>
              <a:ext cx="440130" cy="440130"/>
            </a:xfrm>
            <a:prstGeom prst="rect">
              <a:avLst/>
            </a:prstGeom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46" name="Gráfico 145" descr="Funcionário de escritório estrutura de tópicos">
              <a:extLst>
                <a:ext uri="{FF2B5EF4-FFF2-40B4-BE49-F238E27FC236}">
                  <a16:creationId xmlns:a16="http://schemas.microsoft.com/office/drawing/2014/main" id="{7344B5DA-1B55-2A69-1261-7DAA9F7E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497668" y="1228981"/>
              <a:ext cx="440130" cy="440130"/>
            </a:xfrm>
            <a:prstGeom prst="rect">
              <a:avLst/>
            </a:prstGeom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7696EBC7-6763-FDB4-BDC6-8815FBB0424D}"/>
                </a:ext>
              </a:extLst>
            </p:cNvPr>
            <p:cNvSpPr txBox="1"/>
            <p:nvPr/>
          </p:nvSpPr>
          <p:spPr>
            <a:xfrm>
              <a:off x="9036857" y="1208351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</a:t>
              </a:r>
              <a:r>
                <a:rPr lang="pt-BR" sz="1200" dirty="0" err="1"/>
                <a:t>consectetuer</a:t>
              </a:r>
              <a:r>
                <a:rPr lang="pt-BR" sz="1200" dirty="0"/>
                <a:t>.</a:t>
              </a:r>
            </a:p>
          </p:txBody>
        </p:sp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1BFDC41D-77BA-2EB2-647E-F8488C4390BD}"/>
                </a:ext>
              </a:extLst>
            </p:cNvPr>
            <p:cNvSpPr txBox="1"/>
            <p:nvPr/>
          </p:nvSpPr>
          <p:spPr>
            <a:xfrm>
              <a:off x="9036857" y="1764223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/>
                <a:t>Maecenas</a:t>
              </a:r>
              <a:r>
                <a:rPr lang="pt-BR" sz="1200" dirty="0"/>
                <a:t> </a:t>
              </a:r>
              <a:r>
                <a:rPr lang="pt-BR" sz="1200" dirty="0" err="1"/>
                <a:t>porttitor</a:t>
              </a:r>
              <a:r>
                <a:rPr lang="pt-BR" sz="1200" dirty="0"/>
                <a:t> </a:t>
              </a:r>
              <a:r>
                <a:rPr lang="pt-BR" sz="1200" dirty="0" err="1"/>
                <a:t>congue</a:t>
              </a:r>
              <a:r>
                <a:rPr lang="pt-BR" sz="1200" dirty="0"/>
                <a:t> massa.</a:t>
              </a:r>
            </a:p>
          </p:txBody>
        </p:sp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10DDC635-9BF1-20B3-A80A-713646CB58C9}"/>
                </a:ext>
              </a:extLst>
            </p:cNvPr>
            <p:cNvSpPr txBox="1"/>
            <p:nvPr/>
          </p:nvSpPr>
          <p:spPr>
            <a:xfrm>
              <a:off x="9036857" y="2305318"/>
              <a:ext cx="196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Magna </a:t>
              </a:r>
              <a:r>
                <a:rPr lang="pt-BR" sz="1200" dirty="0" err="1"/>
                <a:t>sed</a:t>
              </a:r>
              <a:r>
                <a:rPr lang="pt-BR" sz="1200" dirty="0"/>
                <a:t> </a:t>
              </a:r>
              <a:r>
                <a:rPr lang="pt-BR" sz="1200" dirty="0" err="1"/>
                <a:t>pulvinar</a:t>
              </a:r>
              <a:r>
                <a:rPr lang="pt-BR" sz="1200" dirty="0"/>
                <a:t> </a:t>
              </a:r>
              <a:r>
                <a:rPr lang="pt-BR" sz="1200" dirty="0" err="1"/>
                <a:t>ultricies</a:t>
              </a:r>
              <a:r>
                <a:rPr lang="pt-BR" sz="1200" dirty="0"/>
                <a:t>, </a:t>
              </a:r>
              <a:r>
                <a:rPr lang="pt-BR" sz="1200" dirty="0" err="1"/>
                <a:t>purus</a:t>
              </a:r>
              <a:r>
                <a:rPr lang="pt-BR" sz="1200" dirty="0"/>
                <a:t> </a:t>
              </a:r>
              <a:r>
                <a:rPr lang="pt-BR" sz="1200" dirty="0" err="1"/>
                <a:t>lectus</a:t>
              </a:r>
              <a:r>
                <a:rPr lang="pt-BR" sz="1200" dirty="0"/>
                <a:t>.</a:t>
              </a:r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4DE58F29-C6F7-9EEF-4324-00B1B62DE9F2}"/>
                </a:ext>
              </a:extLst>
            </p:cNvPr>
            <p:cNvSpPr/>
            <p:nvPr/>
          </p:nvSpPr>
          <p:spPr>
            <a:xfrm>
              <a:off x="6914043" y="1158996"/>
              <a:ext cx="636194" cy="1419606"/>
            </a:xfrm>
            <a:custGeom>
              <a:avLst/>
              <a:gdLst/>
              <a:ahLst/>
              <a:cxnLst/>
              <a:rect l="l" t="t" r="r" b="b"/>
              <a:pathLst>
                <a:path w="636194" h="1419606">
                  <a:moveTo>
                    <a:pt x="313715" y="0"/>
                  </a:moveTo>
                  <a:cubicBezTo>
                    <a:pt x="377977" y="0"/>
                    <a:pt x="430555" y="3213"/>
                    <a:pt x="471450" y="9639"/>
                  </a:cubicBezTo>
                  <a:cubicBezTo>
                    <a:pt x="512343" y="16066"/>
                    <a:pt x="544474" y="29502"/>
                    <a:pt x="567842" y="49949"/>
                  </a:cubicBezTo>
                  <a:cubicBezTo>
                    <a:pt x="591210" y="70396"/>
                    <a:pt x="607276" y="99606"/>
                    <a:pt x="616039" y="137579"/>
                  </a:cubicBezTo>
                  <a:cubicBezTo>
                    <a:pt x="624802" y="175552"/>
                    <a:pt x="629183" y="226670"/>
                    <a:pt x="629183" y="290932"/>
                  </a:cubicBezTo>
                  <a:lnTo>
                    <a:pt x="629183" y="466192"/>
                  </a:lnTo>
                  <a:lnTo>
                    <a:pt x="350520" y="466192"/>
                  </a:lnTo>
                  <a:lnTo>
                    <a:pt x="350520" y="290932"/>
                  </a:lnTo>
                  <a:cubicBezTo>
                    <a:pt x="350520" y="275743"/>
                    <a:pt x="348768" y="265519"/>
                    <a:pt x="345262" y="260261"/>
                  </a:cubicBezTo>
                  <a:cubicBezTo>
                    <a:pt x="341757" y="255003"/>
                    <a:pt x="332410" y="252375"/>
                    <a:pt x="317221" y="252375"/>
                  </a:cubicBezTo>
                  <a:cubicBezTo>
                    <a:pt x="302031" y="252375"/>
                    <a:pt x="292684" y="255003"/>
                    <a:pt x="289179" y="260261"/>
                  </a:cubicBezTo>
                  <a:cubicBezTo>
                    <a:pt x="285674" y="265519"/>
                    <a:pt x="283921" y="275743"/>
                    <a:pt x="283921" y="290932"/>
                  </a:cubicBezTo>
                  <a:lnTo>
                    <a:pt x="283921" y="432892"/>
                  </a:lnTo>
                  <a:cubicBezTo>
                    <a:pt x="283921" y="456260"/>
                    <a:pt x="288303" y="473494"/>
                    <a:pt x="297066" y="484594"/>
                  </a:cubicBezTo>
                  <a:cubicBezTo>
                    <a:pt x="305829" y="495694"/>
                    <a:pt x="323647" y="509423"/>
                    <a:pt x="350520" y="525780"/>
                  </a:cubicBezTo>
                  <a:cubicBezTo>
                    <a:pt x="354025" y="528117"/>
                    <a:pt x="362204" y="532791"/>
                    <a:pt x="375056" y="539801"/>
                  </a:cubicBezTo>
                  <a:cubicBezTo>
                    <a:pt x="387909" y="546811"/>
                    <a:pt x="403098" y="555574"/>
                    <a:pt x="420624" y="566090"/>
                  </a:cubicBezTo>
                  <a:cubicBezTo>
                    <a:pt x="438150" y="576606"/>
                    <a:pt x="456552" y="587997"/>
                    <a:pt x="475831" y="600266"/>
                  </a:cubicBezTo>
                  <a:cubicBezTo>
                    <a:pt x="495110" y="612534"/>
                    <a:pt x="512343" y="623926"/>
                    <a:pt x="527533" y="634441"/>
                  </a:cubicBezTo>
                  <a:cubicBezTo>
                    <a:pt x="553237" y="653136"/>
                    <a:pt x="573392" y="670662"/>
                    <a:pt x="587997" y="687019"/>
                  </a:cubicBezTo>
                  <a:cubicBezTo>
                    <a:pt x="602602" y="703377"/>
                    <a:pt x="613410" y="721779"/>
                    <a:pt x="620420" y="742226"/>
                  </a:cubicBezTo>
                  <a:cubicBezTo>
                    <a:pt x="627431" y="762673"/>
                    <a:pt x="631812" y="785457"/>
                    <a:pt x="633565" y="810578"/>
                  </a:cubicBezTo>
                  <a:cubicBezTo>
                    <a:pt x="635318" y="835698"/>
                    <a:pt x="636194" y="866369"/>
                    <a:pt x="636194" y="902589"/>
                  </a:cubicBezTo>
                  <a:lnTo>
                    <a:pt x="636194" y="1126922"/>
                  </a:lnTo>
                  <a:cubicBezTo>
                    <a:pt x="636194" y="1191184"/>
                    <a:pt x="631812" y="1242594"/>
                    <a:pt x="623049" y="1281151"/>
                  </a:cubicBezTo>
                  <a:cubicBezTo>
                    <a:pt x="614286" y="1319708"/>
                    <a:pt x="598221" y="1349210"/>
                    <a:pt x="574853" y="1369657"/>
                  </a:cubicBezTo>
                  <a:cubicBezTo>
                    <a:pt x="551485" y="1390104"/>
                    <a:pt x="519062" y="1403541"/>
                    <a:pt x="477584" y="1409967"/>
                  </a:cubicBezTo>
                  <a:cubicBezTo>
                    <a:pt x="436105" y="1416393"/>
                    <a:pt x="382651" y="1419606"/>
                    <a:pt x="317221" y="1419606"/>
                  </a:cubicBezTo>
                  <a:cubicBezTo>
                    <a:pt x="255295" y="1419606"/>
                    <a:pt x="204178" y="1416393"/>
                    <a:pt x="163868" y="1409967"/>
                  </a:cubicBezTo>
                  <a:cubicBezTo>
                    <a:pt x="123558" y="1403541"/>
                    <a:pt x="91719" y="1390396"/>
                    <a:pt x="68351" y="1370533"/>
                  </a:cubicBezTo>
                  <a:cubicBezTo>
                    <a:pt x="44983" y="1350671"/>
                    <a:pt x="28918" y="1321461"/>
                    <a:pt x="20155" y="1282903"/>
                  </a:cubicBezTo>
                  <a:cubicBezTo>
                    <a:pt x="11392" y="1244346"/>
                    <a:pt x="7010" y="1192352"/>
                    <a:pt x="7010" y="1126922"/>
                  </a:cubicBezTo>
                  <a:lnTo>
                    <a:pt x="7010" y="851764"/>
                  </a:lnTo>
                  <a:lnTo>
                    <a:pt x="283921" y="851764"/>
                  </a:lnTo>
                  <a:lnTo>
                    <a:pt x="283921" y="1126922"/>
                  </a:lnTo>
                  <a:cubicBezTo>
                    <a:pt x="283921" y="1142111"/>
                    <a:pt x="285674" y="1152335"/>
                    <a:pt x="289179" y="1157593"/>
                  </a:cubicBezTo>
                  <a:cubicBezTo>
                    <a:pt x="292684" y="1162850"/>
                    <a:pt x="302031" y="1165479"/>
                    <a:pt x="317221" y="1165479"/>
                  </a:cubicBezTo>
                  <a:cubicBezTo>
                    <a:pt x="332410" y="1165479"/>
                    <a:pt x="341757" y="1162850"/>
                    <a:pt x="345262" y="1157593"/>
                  </a:cubicBezTo>
                  <a:cubicBezTo>
                    <a:pt x="348768" y="1152335"/>
                    <a:pt x="350520" y="1142111"/>
                    <a:pt x="350520" y="1126922"/>
                  </a:cubicBezTo>
                  <a:lnTo>
                    <a:pt x="350520" y="878053"/>
                  </a:lnTo>
                  <a:cubicBezTo>
                    <a:pt x="350520" y="860527"/>
                    <a:pt x="347015" y="847090"/>
                    <a:pt x="340004" y="837743"/>
                  </a:cubicBezTo>
                  <a:cubicBezTo>
                    <a:pt x="332994" y="828396"/>
                    <a:pt x="319557" y="817880"/>
                    <a:pt x="299695" y="806196"/>
                  </a:cubicBezTo>
                  <a:cubicBezTo>
                    <a:pt x="295021" y="803859"/>
                    <a:pt x="283921" y="797725"/>
                    <a:pt x="266395" y="787794"/>
                  </a:cubicBezTo>
                  <a:cubicBezTo>
                    <a:pt x="248869" y="777863"/>
                    <a:pt x="229006" y="766471"/>
                    <a:pt x="206807" y="753618"/>
                  </a:cubicBezTo>
                  <a:cubicBezTo>
                    <a:pt x="184607" y="740766"/>
                    <a:pt x="162408" y="727329"/>
                    <a:pt x="140208" y="713308"/>
                  </a:cubicBezTo>
                  <a:cubicBezTo>
                    <a:pt x="118008" y="699288"/>
                    <a:pt x="99898" y="686435"/>
                    <a:pt x="85877" y="674751"/>
                  </a:cubicBezTo>
                  <a:cubicBezTo>
                    <a:pt x="66015" y="659562"/>
                    <a:pt x="50533" y="644081"/>
                    <a:pt x="39434" y="628307"/>
                  </a:cubicBezTo>
                  <a:cubicBezTo>
                    <a:pt x="28334" y="612534"/>
                    <a:pt x="19863" y="595300"/>
                    <a:pt x="14021" y="576606"/>
                  </a:cubicBezTo>
                  <a:cubicBezTo>
                    <a:pt x="8179" y="557911"/>
                    <a:pt x="4382" y="536588"/>
                    <a:pt x="2629" y="512636"/>
                  </a:cubicBezTo>
                  <a:cubicBezTo>
                    <a:pt x="876" y="488683"/>
                    <a:pt x="0" y="460350"/>
                    <a:pt x="0" y="427635"/>
                  </a:cubicBezTo>
                  <a:lnTo>
                    <a:pt x="0" y="290932"/>
                  </a:lnTo>
                  <a:cubicBezTo>
                    <a:pt x="0" y="226670"/>
                    <a:pt x="4089" y="175552"/>
                    <a:pt x="12268" y="137579"/>
                  </a:cubicBezTo>
                  <a:cubicBezTo>
                    <a:pt x="20447" y="99606"/>
                    <a:pt x="36220" y="70396"/>
                    <a:pt x="59588" y="49949"/>
                  </a:cubicBezTo>
                  <a:cubicBezTo>
                    <a:pt x="82956" y="29502"/>
                    <a:pt x="114795" y="16066"/>
                    <a:pt x="155105" y="9639"/>
                  </a:cubicBezTo>
                  <a:cubicBezTo>
                    <a:pt x="195415" y="3213"/>
                    <a:pt x="248285" y="0"/>
                    <a:pt x="313715" y="0"/>
                  </a:cubicBezTo>
                  <a:close/>
                </a:path>
              </a:pathLst>
            </a:cu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2F97433-6894-8020-7137-0AE82B6D01A4}"/>
              </a:ext>
            </a:extLst>
          </p:cNvPr>
          <p:cNvCxnSpPr>
            <a:cxnSpLocks/>
          </p:cNvCxnSpPr>
          <p:nvPr/>
        </p:nvCxnSpPr>
        <p:spPr>
          <a:xfrm>
            <a:off x="11287415" y="-340467"/>
            <a:ext cx="654903" cy="6289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C9B7197-30D8-12DC-7103-D8B939F94FAD}"/>
              </a:ext>
            </a:extLst>
          </p:cNvPr>
          <p:cNvCxnSpPr>
            <a:cxnSpLocks/>
          </p:cNvCxnSpPr>
          <p:nvPr/>
        </p:nvCxnSpPr>
        <p:spPr>
          <a:xfrm>
            <a:off x="11217275" y="-747555"/>
            <a:ext cx="963615" cy="92548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0BAF0F-C8D5-CB28-7CF4-1BC951E629C4}"/>
              </a:ext>
            </a:extLst>
          </p:cNvPr>
          <p:cNvCxnSpPr>
            <a:cxnSpLocks/>
          </p:cNvCxnSpPr>
          <p:nvPr/>
        </p:nvCxnSpPr>
        <p:spPr>
          <a:xfrm>
            <a:off x="-301560" y="5409465"/>
            <a:ext cx="963615" cy="92548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C06095-8F57-B3FA-3DD9-00B5C6A59557}"/>
              </a:ext>
            </a:extLst>
          </p:cNvPr>
          <p:cNvCxnSpPr>
            <a:cxnSpLocks/>
          </p:cNvCxnSpPr>
          <p:nvPr/>
        </p:nvCxnSpPr>
        <p:spPr>
          <a:xfrm>
            <a:off x="148146" y="6308445"/>
            <a:ext cx="963615" cy="92548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3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9F03C2-3BE0-77C0-4EB8-006A381A7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494212"/>
      </p:ext>
    </p:extLst>
  </p:cSld>
  <p:clrMapOvr>
    <a:masterClrMapping/>
  </p:clrMapOvr>
  <p:transition advClick="0" advTm="0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eças de xadrez estrutura de tópicos">
            <a:extLst>
              <a:ext uri="{FF2B5EF4-FFF2-40B4-BE49-F238E27FC236}">
                <a16:creationId xmlns:a16="http://schemas.microsoft.com/office/drawing/2014/main" id="{EF2A4022-1198-FED9-B82F-13FC973C5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63" y="404813"/>
            <a:ext cx="4051617" cy="4051617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10642A9-954D-A6E1-42AD-0DD9AE8E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mercado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1B6F5A7-E98C-6547-3F7E-73D4F0EA79A0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13A6333-ABFB-FC97-1D94-816AA698FC2D}"/>
              </a:ext>
            </a:extLst>
          </p:cNvPr>
          <p:cNvCxnSpPr>
            <a:cxnSpLocks/>
          </p:cNvCxnSpPr>
          <p:nvPr/>
        </p:nvCxnSpPr>
        <p:spPr>
          <a:xfrm>
            <a:off x="412364" y="0"/>
            <a:ext cx="0" cy="1394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4DA4F8E-F13D-DF7C-CCCA-A9E17B85EDA7}"/>
              </a:ext>
            </a:extLst>
          </p:cNvPr>
          <p:cNvSpPr txBox="1"/>
          <p:nvPr/>
        </p:nvSpPr>
        <p:spPr>
          <a:xfrm rot="16200000">
            <a:off x="277553" y="1418819"/>
            <a:ext cx="269626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fld id="{EEB2CC50-EB75-4F14-8C7C-97E43429BA9E}" type="slidenum">
              <a:rPr lang="pt-BR" sz="1200" smtClean="0"/>
              <a:t>22</a:t>
            </a:fld>
            <a:endParaRPr lang="pt-BR" sz="12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E98C61C-3B61-9AC6-8324-E48D1BAC607C}"/>
              </a:ext>
            </a:extLst>
          </p:cNvPr>
          <p:cNvCxnSpPr>
            <a:cxnSpLocks/>
          </p:cNvCxnSpPr>
          <p:nvPr/>
        </p:nvCxnSpPr>
        <p:spPr>
          <a:xfrm>
            <a:off x="9885038" y="4504716"/>
            <a:ext cx="2466749" cy="236913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ítulo 4">
            <a:extLst>
              <a:ext uri="{FF2B5EF4-FFF2-40B4-BE49-F238E27FC236}">
                <a16:creationId xmlns:a16="http://schemas.microsoft.com/office/drawing/2014/main" id="{302C237B-0AC6-5B7A-E1F4-B7A6E18D8E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estratégia de</a:t>
            </a:r>
          </a:p>
        </p:txBody>
      </p:sp>
      <p:pic>
        <p:nvPicPr>
          <p:cNvPr id="4" name="Imagem 3" descr="Janela de vidro&#10;&#10;Descrição gerada automaticamente com confiança baixa">
            <a:extLst>
              <a:ext uri="{FF2B5EF4-FFF2-40B4-BE49-F238E27FC236}">
                <a16:creationId xmlns:a16="http://schemas.microsoft.com/office/drawing/2014/main" id="{86DF9E01-0231-96D9-6C60-064FF53DF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5" r="25785"/>
          <a:stretch/>
        </p:blipFill>
        <p:spPr>
          <a:xfrm>
            <a:off x="6516116" y="1452878"/>
            <a:ext cx="3528708" cy="4639947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178A811-D2B0-981F-7A11-96333F209443}"/>
              </a:ext>
            </a:extLst>
          </p:cNvPr>
          <p:cNvCxnSpPr>
            <a:cxnSpLocks/>
          </p:cNvCxnSpPr>
          <p:nvPr/>
        </p:nvCxnSpPr>
        <p:spPr>
          <a:xfrm>
            <a:off x="10327869" y="5894096"/>
            <a:ext cx="1313269" cy="126129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817482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pessoa, mulher, mesa, segurando&#10;&#10;Descrição gerada automaticamente">
            <a:extLst>
              <a:ext uri="{FF2B5EF4-FFF2-40B4-BE49-F238E27FC236}">
                <a16:creationId xmlns:a16="http://schemas.microsoft.com/office/drawing/2014/main" id="{E5DF7CE7-0D30-04F7-953A-FC49B6521F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427163"/>
            <a:ext cx="6858000" cy="6858000"/>
          </a:xfrm>
          <a:prstGeom prst="ellipse">
            <a:avLst/>
          </a:prstGeom>
          <a:ln w="63500" cap="rnd">
            <a:noFill/>
          </a:ln>
          <a:effectLst>
            <a:softEdge rad="6350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3293C6-5AF8-4E64-7EC9-DD1DFD51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</a:t>
            </a:r>
            <a:r>
              <a:rPr lang="pt-BR" dirty="0" err="1"/>
              <a:t>Ansoff</a:t>
            </a:r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BAAE9D2-BA3B-7A86-9D04-364F14C92DA7}"/>
              </a:ext>
            </a:extLst>
          </p:cNvPr>
          <p:cNvGrpSpPr/>
          <p:nvPr/>
        </p:nvGrpSpPr>
        <p:grpSpPr>
          <a:xfrm>
            <a:off x="8275421" y="1394414"/>
            <a:ext cx="1858020" cy="365760"/>
            <a:chOff x="8275421" y="1394414"/>
            <a:chExt cx="1858020" cy="365760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2D51022-CFE2-0E0B-9F06-F410101385A2}"/>
                </a:ext>
              </a:extLst>
            </p:cNvPr>
            <p:cNvSpPr/>
            <p:nvPr/>
          </p:nvSpPr>
          <p:spPr>
            <a:xfrm>
              <a:off x="8275421" y="1394414"/>
              <a:ext cx="365760" cy="365760"/>
            </a:xfrm>
            <a:prstGeom prst="ellipse">
              <a:avLst/>
            </a:prstGeom>
            <a:solidFill>
              <a:srgbClr val="FF7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9D7CF0F6-8294-9054-DB01-937F8CFF7520}"/>
                </a:ext>
              </a:extLst>
            </p:cNvPr>
            <p:cNvSpPr txBox="1"/>
            <p:nvPr/>
          </p:nvSpPr>
          <p:spPr>
            <a:xfrm>
              <a:off x="8767361" y="1423405"/>
              <a:ext cx="136608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pt-BR" sz="1400" dirty="0"/>
                <a:t>Seu texto aqui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624B0CD-B521-23C6-3D83-6909271E490F}"/>
              </a:ext>
            </a:extLst>
          </p:cNvPr>
          <p:cNvGrpSpPr/>
          <p:nvPr/>
        </p:nvGrpSpPr>
        <p:grpSpPr>
          <a:xfrm>
            <a:off x="8275421" y="1907225"/>
            <a:ext cx="1858020" cy="365760"/>
            <a:chOff x="8275421" y="1907225"/>
            <a:chExt cx="1858020" cy="36576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7477C51E-2D17-92C8-2FC9-5C1F939F773B}"/>
                </a:ext>
              </a:extLst>
            </p:cNvPr>
            <p:cNvSpPr/>
            <p:nvPr/>
          </p:nvSpPr>
          <p:spPr>
            <a:xfrm>
              <a:off x="8275421" y="1907225"/>
              <a:ext cx="365760" cy="365760"/>
            </a:xfrm>
            <a:prstGeom prst="ellipse">
              <a:avLst/>
            </a:prstGeom>
            <a:solidFill>
              <a:srgbClr val="D45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2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54394E93-B191-6F86-6EB3-8347A6D91F84}"/>
                </a:ext>
              </a:extLst>
            </p:cNvPr>
            <p:cNvSpPr txBox="1"/>
            <p:nvPr/>
          </p:nvSpPr>
          <p:spPr>
            <a:xfrm>
              <a:off x="8767361" y="1936217"/>
              <a:ext cx="136608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pt-BR" sz="1400" dirty="0"/>
                <a:t>Seu texto aqui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41279DF-94EF-768B-6884-5A5A20A87052}"/>
              </a:ext>
            </a:extLst>
          </p:cNvPr>
          <p:cNvGrpSpPr/>
          <p:nvPr/>
        </p:nvGrpSpPr>
        <p:grpSpPr>
          <a:xfrm>
            <a:off x="8275421" y="2420036"/>
            <a:ext cx="1858020" cy="365760"/>
            <a:chOff x="8275421" y="2420036"/>
            <a:chExt cx="1858020" cy="36576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33E70C0-0E7D-24ED-4827-6B7C7D7A1449}"/>
                </a:ext>
              </a:extLst>
            </p:cNvPr>
            <p:cNvSpPr/>
            <p:nvPr/>
          </p:nvSpPr>
          <p:spPr>
            <a:xfrm>
              <a:off x="8275421" y="2420036"/>
              <a:ext cx="365760" cy="365760"/>
            </a:xfrm>
            <a:prstGeom prst="ellipse">
              <a:avLst/>
            </a:prstGeom>
            <a:solidFill>
              <a:srgbClr val="D45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F4685AF8-B1DD-B274-2B7E-FA36A0F5CC4C}"/>
                </a:ext>
              </a:extLst>
            </p:cNvPr>
            <p:cNvSpPr txBox="1"/>
            <p:nvPr/>
          </p:nvSpPr>
          <p:spPr>
            <a:xfrm>
              <a:off x="8767361" y="2449029"/>
              <a:ext cx="136608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pt-BR" sz="1400" dirty="0"/>
                <a:t>Seu texto aqui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BAAED24-2362-C7C8-E771-E0F76BAFE652}"/>
              </a:ext>
            </a:extLst>
          </p:cNvPr>
          <p:cNvGrpSpPr/>
          <p:nvPr/>
        </p:nvGrpSpPr>
        <p:grpSpPr>
          <a:xfrm>
            <a:off x="8275421" y="2932847"/>
            <a:ext cx="1858020" cy="365760"/>
            <a:chOff x="8275421" y="2932847"/>
            <a:chExt cx="1858020" cy="36576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7094AED-6167-8B82-3992-C53FDE3B4B61}"/>
                </a:ext>
              </a:extLst>
            </p:cNvPr>
            <p:cNvSpPr/>
            <p:nvPr/>
          </p:nvSpPr>
          <p:spPr>
            <a:xfrm>
              <a:off x="8275421" y="2932847"/>
              <a:ext cx="365760" cy="365760"/>
            </a:xfrm>
            <a:prstGeom prst="ellipse">
              <a:avLst/>
            </a:prstGeom>
            <a:solidFill>
              <a:srgbClr val="AA3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4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696D7787-EE5E-3286-8576-FA67D6D08669}"/>
                </a:ext>
              </a:extLst>
            </p:cNvPr>
            <p:cNvSpPr txBox="1"/>
            <p:nvPr/>
          </p:nvSpPr>
          <p:spPr>
            <a:xfrm>
              <a:off x="8767361" y="2965799"/>
              <a:ext cx="136608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pt-BR" sz="1400" dirty="0"/>
                <a:t>Seu texto aqui</a:t>
              </a:r>
            </a:p>
          </p:txBody>
        </p:sp>
      </p:grpSp>
      <p:sp>
        <p:nvSpPr>
          <p:cNvPr id="48" name="Fluxograma: Processo 47">
            <a:extLst>
              <a:ext uri="{FF2B5EF4-FFF2-40B4-BE49-F238E27FC236}">
                <a16:creationId xmlns:a16="http://schemas.microsoft.com/office/drawing/2014/main" id="{433CCCCC-FFF8-B713-C03D-C35BA018E54A}"/>
              </a:ext>
            </a:extLst>
          </p:cNvPr>
          <p:cNvSpPr/>
          <p:nvPr/>
        </p:nvSpPr>
        <p:spPr>
          <a:xfrm>
            <a:off x="8275421" y="4164068"/>
            <a:ext cx="704398" cy="115369"/>
          </a:xfrm>
          <a:prstGeom prst="flowChartProcess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Fluxograma: Processo 50">
            <a:extLst>
              <a:ext uri="{FF2B5EF4-FFF2-40B4-BE49-F238E27FC236}">
                <a16:creationId xmlns:a16="http://schemas.microsoft.com/office/drawing/2014/main" id="{6F948736-53BE-AB4D-6BC6-68068F7B4A77}"/>
              </a:ext>
            </a:extLst>
          </p:cNvPr>
          <p:cNvSpPr/>
          <p:nvPr/>
        </p:nvSpPr>
        <p:spPr>
          <a:xfrm>
            <a:off x="8275421" y="4587336"/>
            <a:ext cx="1131118" cy="115369"/>
          </a:xfrm>
          <a:prstGeom prst="flowChartProcess">
            <a:avLst/>
          </a:pr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Fluxograma: Processo 52">
            <a:extLst>
              <a:ext uri="{FF2B5EF4-FFF2-40B4-BE49-F238E27FC236}">
                <a16:creationId xmlns:a16="http://schemas.microsoft.com/office/drawing/2014/main" id="{6DFE8214-4363-FCCF-B3A1-6F87937D0160}"/>
              </a:ext>
            </a:extLst>
          </p:cNvPr>
          <p:cNvSpPr/>
          <p:nvPr/>
        </p:nvSpPr>
        <p:spPr>
          <a:xfrm>
            <a:off x="8275421" y="5013286"/>
            <a:ext cx="1131118" cy="115369"/>
          </a:xfrm>
          <a:prstGeom prst="flowChartProcess">
            <a:avLst/>
          </a:pr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63CBF6F-1811-BD91-8224-417AEF286D8B}"/>
              </a:ext>
            </a:extLst>
          </p:cNvPr>
          <p:cNvGrpSpPr/>
          <p:nvPr/>
        </p:nvGrpSpPr>
        <p:grpSpPr>
          <a:xfrm>
            <a:off x="8275421" y="3948624"/>
            <a:ext cx="830677" cy="1485101"/>
            <a:chOff x="8275421" y="3948624"/>
            <a:chExt cx="830677" cy="1485101"/>
          </a:xfrm>
        </p:grpSpPr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FA6A48B5-FFD6-CC3D-078F-7D54B003D501}"/>
                </a:ext>
              </a:extLst>
            </p:cNvPr>
            <p:cNvSpPr txBox="1"/>
            <p:nvPr/>
          </p:nvSpPr>
          <p:spPr>
            <a:xfrm>
              <a:off x="8275421" y="3948624"/>
              <a:ext cx="809837" cy="215444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pt-BR" sz="800" dirty="0"/>
                <a:t>RISCO BAIXO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27408E03-8E67-E3EB-8778-4BE9E9A855C1}"/>
                </a:ext>
              </a:extLst>
            </p:cNvPr>
            <p:cNvSpPr txBox="1"/>
            <p:nvPr/>
          </p:nvSpPr>
          <p:spPr>
            <a:xfrm>
              <a:off x="8275421" y="4371892"/>
              <a:ext cx="830677" cy="215444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pt-BR" sz="800" dirty="0"/>
                <a:t>RISCO MÉDIO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8A4A133C-5B47-9A03-D5E3-2129720BE4D3}"/>
                </a:ext>
              </a:extLst>
            </p:cNvPr>
            <p:cNvSpPr txBox="1"/>
            <p:nvPr/>
          </p:nvSpPr>
          <p:spPr>
            <a:xfrm>
              <a:off x="8275421" y="4802780"/>
              <a:ext cx="830677" cy="215444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pt-BR" sz="800" dirty="0"/>
                <a:t>RISCO MÉDIO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D85E912C-11E2-A5DC-F9F4-4C0119264137}"/>
                </a:ext>
              </a:extLst>
            </p:cNvPr>
            <p:cNvSpPr txBox="1"/>
            <p:nvPr/>
          </p:nvSpPr>
          <p:spPr>
            <a:xfrm>
              <a:off x="8275421" y="5218281"/>
              <a:ext cx="771365" cy="215444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pt-BR" sz="800" dirty="0"/>
                <a:t>RISCO ALTO</a:t>
              </a:r>
            </a:p>
          </p:txBody>
        </p:sp>
      </p:grpSp>
      <p:sp>
        <p:nvSpPr>
          <p:cNvPr id="55" name="Fluxograma: Processo 54">
            <a:extLst>
              <a:ext uri="{FF2B5EF4-FFF2-40B4-BE49-F238E27FC236}">
                <a16:creationId xmlns:a16="http://schemas.microsoft.com/office/drawing/2014/main" id="{41365199-6E0D-7D9E-AF66-02F944CF14D4}"/>
              </a:ext>
            </a:extLst>
          </p:cNvPr>
          <p:cNvSpPr/>
          <p:nvPr/>
        </p:nvSpPr>
        <p:spPr>
          <a:xfrm>
            <a:off x="8275421" y="5433725"/>
            <a:ext cx="1898198" cy="115369"/>
          </a:xfrm>
          <a:prstGeom prst="flowChartProcess">
            <a:avLst/>
          </a:prstGeom>
          <a:solidFill>
            <a:srgbClr val="B50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Fluxograma: Conector fora de Página 56">
            <a:extLst>
              <a:ext uri="{FF2B5EF4-FFF2-40B4-BE49-F238E27FC236}">
                <a16:creationId xmlns:a16="http://schemas.microsoft.com/office/drawing/2014/main" id="{8CFC62B1-52D1-D382-9F0D-4B62E5F4FA77}"/>
              </a:ext>
            </a:extLst>
          </p:cNvPr>
          <p:cNvSpPr/>
          <p:nvPr/>
        </p:nvSpPr>
        <p:spPr>
          <a:xfrm rot="5400000">
            <a:off x="10717517" y="3976839"/>
            <a:ext cx="281018" cy="489974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000" dirty="0"/>
              <a:t>30%</a:t>
            </a:r>
          </a:p>
        </p:txBody>
      </p:sp>
      <p:sp>
        <p:nvSpPr>
          <p:cNvPr id="58" name="Fluxograma: Conector fora de Página 57">
            <a:extLst>
              <a:ext uri="{FF2B5EF4-FFF2-40B4-BE49-F238E27FC236}">
                <a16:creationId xmlns:a16="http://schemas.microsoft.com/office/drawing/2014/main" id="{8EDE5B21-C0FB-479A-094F-4B9B46896580}"/>
              </a:ext>
            </a:extLst>
          </p:cNvPr>
          <p:cNvSpPr/>
          <p:nvPr/>
        </p:nvSpPr>
        <p:spPr>
          <a:xfrm rot="5400000">
            <a:off x="10717517" y="4400033"/>
            <a:ext cx="281018" cy="489974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000" dirty="0"/>
              <a:t>50%</a:t>
            </a:r>
          </a:p>
        </p:txBody>
      </p:sp>
      <p:sp>
        <p:nvSpPr>
          <p:cNvPr id="59" name="Fluxograma: Conector fora de Página 58">
            <a:extLst>
              <a:ext uri="{FF2B5EF4-FFF2-40B4-BE49-F238E27FC236}">
                <a16:creationId xmlns:a16="http://schemas.microsoft.com/office/drawing/2014/main" id="{7E9762C2-45E7-3ACD-10E6-312E10044D3C}"/>
              </a:ext>
            </a:extLst>
          </p:cNvPr>
          <p:cNvSpPr/>
          <p:nvPr/>
        </p:nvSpPr>
        <p:spPr>
          <a:xfrm rot="5400000">
            <a:off x="10717517" y="4825983"/>
            <a:ext cx="281018" cy="489974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000" dirty="0"/>
              <a:t>50%</a:t>
            </a:r>
          </a:p>
        </p:txBody>
      </p:sp>
      <p:sp>
        <p:nvSpPr>
          <p:cNvPr id="60" name="Fluxograma: Conector fora de Página 59">
            <a:extLst>
              <a:ext uri="{FF2B5EF4-FFF2-40B4-BE49-F238E27FC236}">
                <a16:creationId xmlns:a16="http://schemas.microsoft.com/office/drawing/2014/main" id="{9700CEBB-F753-37B7-2BCE-312156B85C22}"/>
              </a:ext>
            </a:extLst>
          </p:cNvPr>
          <p:cNvSpPr/>
          <p:nvPr/>
        </p:nvSpPr>
        <p:spPr>
          <a:xfrm rot="5400000">
            <a:off x="10717517" y="5251933"/>
            <a:ext cx="281018" cy="489974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000" dirty="0"/>
              <a:t>85%</a:t>
            </a:r>
          </a:p>
        </p:txBody>
      </p:sp>
      <p:sp>
        <p:nvSpPr>
          <p:cNvPr id="6" name="Fluxograma: Processo 5">
            <a:extLst>
              <a:ext uri="{FF2B5EF4-FFF2-40B4-BE49-F238E27FC236}">
                <a16:creationId xmlns:a16="http://schemas.microsoft.com/office/drawing/2014/main" id="{3D257C98-C87C-2F0B-4B83-495EE45F1152}"/>
              </a:ext>
            </a:extLst>
          </p:cNvPr>
          <p:cNvSpPr/>
          <p:nvPr/>
        </p:nvSpPr>
        <p:spPr>
          <a:xfrm>
            <a:off x="2223475" y="1415702"/>
            <a:ext cx="5358426" cy="568960"/>
          </a:xfrm>
          <a:prstGeom prst="flowChartProcess">
            <a:avLst/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Produtos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0083F1F5-66B0-6028-3BC9-C397712AEB6F}"/>
              </a:ext>
            </a:extLst>
          </p:cNvPr>
          <p:cNvSpPr/>
          <p:nvPr/>
        </p:nvSpPr>
        <p:spPr>
          <a:xfrm rot="16200000">
            <a:off x="-370266" y="3851123"/>
            <a:ext cx="3184854" cy="568960"/>
          </a:xfrm>
          <a:prstGeom prst="flowChartProcess">
            <a:avLst/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Mercados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6359C927-D51F-7CAE-5F5B-CEF83214546D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rot="10800000" flipV="1">
            <a:off x="1222161" y="1700182"/>
            <a:ext cx="1001314" cy="842994"/>
          </a:xfrm>
          <a:prstGeom prst="bentConnector2">
            <a:avLst/>
          </a:prstGeom>
          <a:ln w="76200">
            <a:solidFill>
              <a:srgbClr val="121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C62B666-D7BD-5225-E97D-C5372428CAAE}"/>
              </a:ext>
            </a:extLst>
          </p:cNvPr>
          <p:cNvSpPr/>
          <p:nvPr/>
        </p:nvSpPr>
        <p:spPr>
          <a:xfrm>
            <a:off x="2347031" y="2655019"/>
            <a:ext cx="2489202" cy="1417724"/>
          </a:xfrm>
          <a:prstGeom prst="roundRect">
            <a:avLst>
              <a:gd name="adj" fmla="val 10934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150D71D-F68A-BEEB-8DC9-D974BF1D8671}"/>
              </a:ext>
            </a:extLst>
          </p:cNvPr>
          <p:cNvSpPr/>
          <p:nvPr/>
        </p:nvSpPr>
        <p:spPr>
          <a:xfrm>
            <a:off x="4961952" y="2655019"/>
            <a:ext cx="2489202" cy="1417724"/>
          </a:xfrm>
          <a:prstGeom prst="roundRect">
            <a:avLst>
              <a:gd name="adj" fmla="val 10934"/>
            </a:avLst>
          </a:pr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82D9DB0-74F9-B13A-F647-D5234B3C53B4}"/>
              </a:ext>
            </a:extLst>
          </p:cNvPr>
          <p:cNvSpPr/>
          <p:nvPr/>
        </p:nvSpPr>
        <p:spPr>
          <a:xfrm>
            <a:off x="2347031" y="4198462"/>
            <a:ext cx="2489202" cy="1417724"/>
          </a:xfrm>
          <a:prstGeom prst="roundRect">
            <a:avLst>
              <a:gd name="adj" fmla="val 10934"/>
            </a:avLst>
          </a:pr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E9BCAC8-369D-8E55-5DAB-B2CA8171676F}"/>
              </a:ext>
            </a:extLst>
          </p:cNvPr>
          <p:cNvSpPr/>
          <p:nvPr/>
        </p:nvSpPr>
        <p:spPr>
          <a:xfrm>
            <a:off x="4961952" y="4198462"/>
            <a:ext cx="2489202" cy="1417724"/>
          </a:xfrm>
          <a:prstGeom prst="roundRect">
            <a:avLst>
              <a:gd name="adj" fmla="val 10934"/>
            </a:avLst>
          </a:prstGeom>
          <a:solidFill>
            <a:srgbClr val="B50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F477A96-63FD-7441-7942-A5DAEF0D12CB}"/>
              </a:ext>
            </a:extLst>
          </p:cNvPr>
          <p:cNvSpPr txBox="1"/>
          <p:nvPr/>
        </p:nvSpPr>
        <p:spPr>
          <a:xfrm>
            <a:off x="3063281" y="2335495"/>
            <a:ext cx="105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/>
              <a:t>Existentes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B6F2B4E-12B8-9FB1-2E66-F75B12DE0935}"/>
              </a:ext>
            </a:extLst>
          </p:cNvPr>
          <p:cNvSpPr txBox="1"/>
          <p:nvPr/>
        </p:nvSpPr>
        <p:spPr>
          <a:xfrm>
            <a:off x="5760700" y="2335495"/>
            <a:ext cx="728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Novos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858F6A7-B363-DBC3-CF0A-B8D6291A6A76}"/>
              </a:ext>
            </a:extLst>
          </p:cNvPr>
          <p:cNvSpPr txBox="1"/>
          <p:nvPr/>
        </p:nvSpPr>
        <p:spPr>
          <a:xfrm rot="16200000">
            <a:off x="1664792" y="3209992"/>
            <a:ext cx="105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/>
              <a:t>Existentes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4AD8C83-86C2-05D6-D384-20792A16A954}"/>
              </a:ext>
            </a:extLst>
          </p:cNvPr>
          <p:cNvSpPr txBox="1"/>
          <p:nvPr/>
        </p:nvSpPr>
        <p:spPr>
          <a:xfrm rot="16200000">
            <a:off x="1823289" y="4753435"/>
            <a:ext cx="728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Novos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B3E345C-AD8F-4EFE-A3A2-001BDB68EB67}"/>
              </a:ext>
            </a:extLst>
          </p:cNvPr>
          <p:cNvSpPr txBox="1"/>
          <p:nvPr/>
        </p:nvSpPr>
        <p:spPr>
          <a:xfrm>
            <a:off x="2582520" y="3584454"/>
            <a:ext cx="201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Seu texto aqui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D17588E-F324-6F8B-A3F3-BB56258E2F18}"/>
              </a:ext>
            </a:extLst>
          </p:cNvPr>
          <p:cNvSpPr txBox="1"/>
          <p:nvPr/>
        </p:nvSpPr>
        <p:spPr>
          <a:xfrm>
            <a:off x="5197441" y="3584454"/>
            <a:ext cx="201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Seu texto aqui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DCC868F-0EE4-B50D-6ECC-F5714D378DEB}"/>
              </a:ext>
            </a:extLst>
          </p:cNvPr>
          <p:cNvSpPr txBox="1"/>
          <p:nvPr/>
        </p:nvSpPr>
        <p:spPr>
          <a:xfrm>
            <a:off x="2582520" y="5104630"/>
            <a:ext cx="201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Seu texto aqui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553E819-7232-796E-9F57-1A33E2BAF4F8}"/>
              </a:ext>
            </a:extLst>
          </p:cNvPr>
          <p:cNvSpPr txBox="1"/>
          <p:nvPr/>
        </p:nvSpPr>
        <p:spPr>
          <a:xfrm>
            <a:off x="5197441" y="5104630"/>
            <a:ext cx="201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Seu texto aqui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1" name="Gráfico 30" descr="Poste de sinalização estrutura de tópicos">
            <a:extLst>
              <a:ext uri="{FF2B5EF4-FFF2-40B4-BE49-F238E27FC236}">
                <a16:creationId xmlns:a16="http://schemas.microsoft.com/office/drawing/2014/main" id="{F3587B7D-4DBF-CE0D-307E-FE93B86E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410" y="4356813"/>
            <a:ext cx="698286" cy="698286"/>
          </a:xfrm>
          <a:prstGeom prst="rect">
            <a:avLst/>
          </a:prstGeom>
        </p:spPr>
      </p:pic>
      <p:pic>
        <p:nvPicPr>
          <p:cNvPr id="33" name="Gráfico 32" descr="Loja estrutura de tópicos">
            <a:extLst>
              <a:ext uri="{FF2B5EF4-FFF2-40B4-BE49-F238E27FC236}">
                <a16:creationId xmlns:a16="http://schemas.microsoft.com/office/drawing/2014/main" id="{60B9C533-15C7-8A7C-1624-F65471BCB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9255" y="4356813"/>
            <a:ext cx="698286" cy="698286"/>
          </a:xfrm>
          <a:prstGeom prst="rect">
            <a:avLst/>
          </a:prstGeom>
        </p:spPr>
      </p:pic>
      <p:pic>
        <p:nvPicPr>
          <p:cNvPr id="35" name="Gráfico 34" descr="Melhoria contínua estrutura de tópicos">
            <a:extLst>
              <a:ext uri="{FF2B5EF4-FFF2-40B4-BE49-F238E27FC236}">
                <a16:creationId xmlns:a16="http://schemas.microsoft.com/office/drawing/2014/main" id="{A721C989-06AE-37CB-7A59-14A6B8659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7410" y="2814857"/>
            <a:ext cx="698286" cy="698286"/>
          </a:xfrm>
          <a:prstGeom prst="rect">
            <a:avLst/>
          </a:prstGeom>
        </p:spPr>
      </p:pic>
      <p:pic>
        <p:nvPicPr>
          <p:cNvPr id="37" name="Gráfico 36" descr="Gráfico de barras com tendência ascendente estrutura de tópicos">
            <a:extLst>
              <a:ext uri="{FF2B5EF4-FFF2-40B4-BE49-F238E27FC236}">
                <a16:creationId xmlns:a16="http://schemas.microsoft.com/office/drawing/2014/main" id="{DAB7E95D-9AE5-CF74-F1E5-A79BD079F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4745" y="2814857"/>
            <a:ext cx="698286" cy="698286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4A6BDE4C-E81F-CC91-8F29-DC7FD7CE0AA4}"/>
              </a:ext>
            </a:extLst>
          </p:cNvPr>
          <p:cNvSpPr txBox="1"/>
          <p:nvPr/>
        </p:nvSpPr>
        <p:spPr>
          <a:xfrm>
            <a:off x="2354221" y="265673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05E4EA2C-9137-45E5-2E99-5D319945FD41}"/>
              </a:ext>
            </a:extLst>
          </p:cNvPr>
          <p:cNvSpPr txBox="1"/>
          <p:nvPr/>
        </p:nvSpPr>
        <p:spPr>
          <a:xfrm>
            <a:off x="4961952" y="26567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AD923C7A-23F7-C98A-B898-8E5158FD460F}"/>
              </a:ext>
            </a:extLst>
          </p:cNvPr>
          <p:cNvSpPr txBox="1"/>
          <p:nvPr/>
        </p:nvSpPr>
        <p:spPr>
          <a:xfrm>
            <a:off x="2354221" y="419846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D2CECC5-F3B2-CEF5-7880-7415DF12A6C7}"/>
              </a:ext>
            </a:extLst>
          </p:cNvPr>
          <p:cNvSpPr txBox="1"/>
          <p:nvPr/>
        </p:nvSpPr>
        <p:spPr>
          <a:xfrm>
            <a:off x="4961952" y="41984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A6366D0-6DD7-5164-1F7F-82BE230CBF15}"/>
              </a:ext>
            </a:extLst>
          </p:cNvPr>
          <p:cNvCxnSpPr>
            <a:cxnSpLocks/>
          </p:cNvCxnSpPr>
          <p:nvPr/>
        </p:nvCxnSpPr>
        <p:spPr>
          <a:xfrm>
            <a:off x="11424084" y="755696"/>
            <a:ext cx="1031278" cy="99046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702C3A0E-9FB3-A2AE-69F5-5ADABBF65C14}"/>
              </a:ext>
            </a:extLst>
          </p:cNvPr>
          <p:cNvCxnSpPr>
            <a:cxnSpLocks/>
          </p:cNvCxnSpPr>
          <p:nvPr/>
        </p:nvCxnSpPr>
        <p:spPr>
          <a:xfrm>
            <a:off x="11103013" y="-219435"/>
            <a:ext cx="814667" cy="78242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3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Conector: Angulado 74">
            <a:extLst>
              <a:ext uri="{FF2B5EF4-FFF2-40B4-BE49-F238E27FC236}">
                <a16:creationId xmlns:a16="http://schemas.microsoft.com/office/drawing/2014/main" id="{765EFB4E-6A94-591D-F049-6310E725197A}"/>
              </a:ext>
            </a:extLst>
          </p:cNvPr>
          <p:cNvCxnSpPr>
            <a:cxnSpLocks/>
            <a:stCxn id="28" idx="2"/>
            <a:endCxn id="6" idx="2"/>
          </p:cNvCxnSpPr>
          <p:nvPr/>
        </p:nvCxnSpPr>
        <p:spPr>
          <a:xfrm rot="5400000" flipH="1">
            <a:off x="8020082" y="2137536"/>
            <a:ext cx="587981" cy="4436146"/>
          </a:xfrm>
          <a:prstGeom prst="bentConnector3">
            <a:avLst>
              <a:gd name="adj1" fmla="val -38879"/>
            </a:avLst>
          </a:prstGeom>
          <a:ln w="76200">
            <a:solidFill>
              <a:srgbClr val="121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Uma imagem contendo pessoa, mulher, mesa, segurando&#10;&#10;Descrição gerada automaticamente">
            <a:extLst>
              <a:ext uri="{FF2B5EF4-FFF2-40B4-BE49-F238E27FC236}">
                <a16:creationId xmlns:a16="http://schemas.microsoft.com/office/drawing/2014/main" id="{50FF09A1-441B-9202-6149-E1F33437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3430045"/>
            <a:ext cx="6858000" cy="6858000"/>
          </a:xfrm>
          <a:prstGeom prst="ellipse">
            <a:avLst/>
          </a:prstGeom>
          <a:ln w="63500" cap="rnd">
            <a:noFill/>
          </a:ln>
          <a:effectLst>
            <a:softEdge rad="6350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4C0FEE-D222-EBBB-D42C-2D49D402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 dos 4 </a:t>
            </a:r>
            <a:r>
              <a:rPr lang="pt-BR" dirty="0" err="1"/>
              <a:t>P’s</a:t>
            </a:r>
            <a:endParaRPr lang="pt-BR" dirty="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0A099B78-6556-8A23-1153-BA5BB26E9BD5}"/>
              </a:ext>
            </a:extLst>
          </p:cNvPr>
          <p:cNvSpPr/>
          <p:nvPr/>
        </p:nvSpPr>
        <p:spPr>
          <a:xfrm>
            <a:off x="7366000" y="1796988"/>
            <a:ext cx="1911212" cy="366030"/>
          </a:xfrm>
          <a:prstGeom prst="roundRect">
            <a:avLst>
              <a:gd name="adj" fmla="val 50000"/>
            </a:avLst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/>
          <a:lstStyle/>
          <a:p>
            <a:pPr algn="ctr"/>
            <a:r>
              <a:rPr lang="da-DK" sz="1600" b="1" dirty="0">
                <a:latin typeface="+mj-lt"/>
              </a:rPr>
              <a:t>PRAÇA</a:t>
            </a:r>
            <a:endParaRPr lang="pt-BR" sz="1600" b="1" dirty="0">
              <a:latin typeface="+mj-lt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8FF65FE-3F55-E52A-883B-6FE8E14C5040}"/>
              </a:ext>
            </a:extLst>
          </p:cNvPr>
          <p:cNvSpPr/>
          <p:nvPr/>
        </p:nvSpPr>
        <p:spPr>
          <a:xfrm>
            <a:off x="707747" y="2507909"/>
            <a:ext cx="1911212" cy="366030"/>
          </a:xfrm>
          <a:prstGeom prst="roundRect">
            <a:avLst>
              <a:gd name="adj" fmla="val 50000"/>
            </a:avLst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/>
          <a:lstStyle/>
          <a:p>
            <a:pPr algn="ctr"/>
            <a:r>
              <a:rPr lang="da-DK" sz="1600" b="1" dirty="0">
                <a:latin typeface="+mj-lt"/>
              </a:rPr>
              <a:t>PRODUTO</a:t>
            </a:r>
            <a:endParaRPr lang="pt-BR" sz="1600" b="1" dirty="0">
              <a:latin typeface="+mj-lt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A0CCD10E-A5F4-12BA-1F30-8003CBEB9F3C}"/>
              </a:ext>
            </a:extLst>
          </p:cNvPr>
          <p:cNvSpPr/>
          <p:nvPr/>
        </p:nvSpPr>
        <p:spPr>
          <a:xfrm>
            <a:off x="9576540" y="4283569"/>
            <a:ext cx="1911212" cy="366030"/>
          </a:xfrm>
          <a:prstGeom prst="roundRect">
            <a:avLst>
              <a:gd name="adj" fmla="val 50000"/>
            </a:avLst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/>
          <a:lstStyle/>
          <a:p>
            <a:pPr algn="ctr"/>
            <a:r>
              <a:rPr lang="da-DK" sz="1600" b="1" dirty="0">
                <a:latin typeface="+mj-lt"/>
              </a:rPr>
              <a:t>PROMOÇÃO</a:t>
            </a:r>
            <a:endParaRPr lang="pt-BR" sz="1600" b="1" dirty="0">
              <a:latin typeface="+mj-lt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66EF6129-5701-A81B-767A-009D365FB66F}"/>
              </a:ext>
            </a:extLst>
          </p:cNvPr>
          <p:cNvSpPr/>
          <p:nvPr/>
        </p:nvSpPr>
        <p:spPr>
          <a:xfrm>
            <a:off x="2918287" y="4994490"/>
            <a:ext cx="1911212" cy="366030"/>
          </a:xfrm>
          <a:prstGeom prst="roundRect">
            <a:avLst>
              <a:gd name="adj" fmla="val 50000"/>
            </a:avLst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/>
          <a:lstStyle/>
          <a:p>
            <a:pPr algn="ctr"/>
            <a:r>
              <a:rPr lang="da-DK" sz="1600" b="1" dirty="0">
                <a:latin typeface="+mj-lt"/>
              </a:rPr>
              <a:t>PREÇO</a:t>
            </a:r>
            <a:endParaRPr lang="pt-BR" sz="1600" b="1" dirty="0">
              <a:latin typeface="+mj-lt"/>
            </a:endParaRPr>
          </a:p>
        </p:txBody>
      </p:sp>
      <p:cxnSp>
        <p:nvCxnSpPr>
          <p:cNvPr id="68" name="Conector: Angulado 67">
            <a:extLst>
              <a:ext uri="{FF2B5EF4-FFF2-40B4-BE49-F238E27FC236}">
                <a16:creationId xmlns:a16="http://schemas.microsoft.com/office/drawing/2014/main" id="{A931BEFC-8205-B49A-AE5E-240571002BCA}"/>
              </a:ext>
            </a:extLst>
          </p:cNvPr>
          <p:cNvCxnSpPr>
            <a:cxnSpLocks/>
            <a:stCxn id="6" idx="0"/>
            <a:endCxn id="27" idx="0"/>
          </p:cNvCxnSpPr>
          <p:nvPr/>
        </p:nvCxnSpPr>
        <p:spPr>
          <a:xfrm rot="16200000" flipH="1" flipV="1">
            <a:off x="3843731" y="255639"/>
            <a:ext cx="71891" cy="4432647"/>
          </a:xfrm>
          <a:prstGeom prst="bentConnector3">
            <a:avLst>
              <a:gd name="adj1" fmla="val -317981"/>
            </a:avLst>
          </a:prstGeom>
          <a:ln w="76200">
            <a:solidFill>
              <a:srgbClr val="121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: Angulado 69">
            <a:extLst>
              <a:ext uri="{FF2B5EF4-FFF2-40B4-BE49-F238E27FC236}">
                <a16:creationId xmlns:a16="http://schemas.microsoft.com/office/drawing/2014/main" id="{61B037F0-E9A6-CF86-CC6C-F257E48A9200}"/>
              </a:ext>
            </a:extLst>
          </p:cNvPr>
          <p:cNvCxnSpPr>
            <a:cxnSpLocks/>
            <a:stCxn id="6" idx="1"/>
            <a:endCxn id="29" idx="2"/>
          </p:cNvCxnSpPr>
          <p:nvPr/>
        </p:nvCxnSpPr>
        <p:spPr>
          <a:xfrm rot="10800000" flipV="1">
            <a:off x="3873894" y="3248818"/>
            <a:ext cx="1409307" cy="2111702"/>
          </a:xfrm>
          <a:prstGeom prst="bentConnector4">
            <a:avLst>
              <a:gd name="adj1" fmla="val 16097"/>
              <a:gd name="adj2" fmla="val 110825"/>
            </a:avLst>
          </a:prstGeom>
          <a:ln w="76200">
            <a:solidFill>
              <a:srgbClr val="121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do 71">
            <a:extLst>
              <a:ext uri="{FF2B5EF4-FFF2-40B4-BE49-F238E27FC236}">
                <a16:creationId xmlns:a16="http://schemas.microsoft.com/office/drawing/2014/main" id="{84C3FEAF-DD86-7C1C-B3C3-8E07128A4BD3}"/>
              </a:ext>
            </a:extLst>
          </p:cNvPr>
          <p:cNvCxnSpPr>
            <a:cxnSpLocks/>
            <a:stCxn id="6" idx="3"/>
            <a:endCxn id="24" idx="0"/>
          </p:cNvCxnSpPr>
          <p:nvPr/>
        </p:nvCxnSpPr>
        <p:spPr>
          <a:xfrm flipV="1">
            <a:off x="6908800" y="1796988"/>
            <a:ext cx="1412806" cy="1451830"/>
          </a:xfrm>
          <a:prstGeom prst="bentConnector4">
            <a:avLst>
              <a:gd name="adj1" fmla="val 16181"/>
              <a:gd name="adj2" fmla="val 115746"/>
            </a:avLst>
          </a:prstGeom>
          <a:ln w="76200">
            <a:solidFill>
              <a:srgbClr val="121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E182C339-04FC-210F-8B26-0926BF63860B}"/>
              </a:ext>
            </a:extLst>
          </p:cNvPr>
          <p:cNvSpPr/>
          <p:nvPr/>
        </p:nvSpPr>
        <p:spPr>
          <a:xfrm>
            <a:off x="707747" y="2948226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B50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sp>
        <p:nvSpPr>
          <p:cNvPr id="86" name="Retângulo: Cantos Arredondados 85">
            <a:extLst>
              <a:ext uri="{FF2B5EF4-FFF2-40B4-BE49-F238E27FC236}">
                <a16:creationId xmlns:a16="http://schemas.microsoft.com/office/drawing/2014/main" id="{7FCF795C-D9B5-9FD6-0C59-F1F567295464}"/>
              </a:ext>
            </a:extLst>
          </p:cNvPr>
          <p:cNvSpPr/>
          <p:nvPr/>
        </p:nvSpPr>
        <p:spPr>
          <a:xfrm>
            <a:off x="707747" y="3175072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sp>
        <p:nvSpPr>
          <p:cNvPr id="87" name="Retângulo: Cantos Arredondados 86">
            <a:extLst>
              <a:ext uri="{FF2B5EF4-FFF2-40B4-BE49-F238E27FC236}">
                <a16:creationId xmlns:a16="http://schemas.microsoft.com/office/drawing/2014/main" id="{ECF412D5-A662-B205-1A48-4D1DE9B9978F}"/>
              </a:ext>
            </a:extLst>
          </p:cNvPr>
          <p:cNvSpPr/>
          <p:nvPr/>
        </p:nvSpPr>
        <p:spPr>
          <a:xfrm>
            <a:off x="707747" y="3401918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BCE46D-96FB-3E22-C2B7-49FBA1318E17}"/>
              </a:ext>
            </a:extLst>
          </p:cNvPr>
          <p:cNvSpPr/>
          <p:nvPr/>
        </p:nvSpPr>
        <p:spPr>
          <a:xfrm>
            <a:off x="7362501" y="2237305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B50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C91B3ED0-EB83-F101-2139-6EA89BC53750}"/>
              </a:ext>
            </a:extLst>
          </p:cNvPr>
          <p:cNvSpPr/>
          <p:nvPr/>
        </p:nvSpPr>
        <p:spPr>
          <a:xfrm>
            <a:off x="7362501" y="2464151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6E60C04A-A250-BEAA-8D5C-F1ACE88C29F5}"/>
              </a:ext>
            </a:extLst>
          </p:cNvPr>
          <p:cNvSpPr/>
          <p:nvPr/>
        </p:nvSpPr>
        <p:spPr>
          <a:xfrm>
            <a:off x="7362501" y="2690997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DBE95C0F-3945-6CDD-F905-5D25D42223A6}"/>
              </a:ext>
            </a:extLst>
          </p:cNvPr>
          <p:cNvSpPr/>
          <p:nvPr/>
        </p:nvSpPr>
        <p:spPr>
          <a:xfrm>
            <a:off x="9573041" y="3520624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8C0A5866-5552-5BAD-8B24-780716DF225F}"/>
              </a:ext>
            </a:extLst>
          </p:cNvPr>
          <p:cNvSpPr/>
          <p:nvPr/>
        </p:nvSpPr>
        <p:spPr>
          <a:xfrm>
            <a:off x="9573041" y="3747470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EC4A2AE3-61CC-5A48-2BED-6C5A10C9A2DF}"/>
              </a:ext>
            </a:extLst>
          </p:cNvPr>
          <p:cNvSpPr/>
          <p:nvPr/>
        </p:nvSpPr>
        <p:spPr>
          <a:xfrm>
            <a:off x="9573041" y="3974316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B50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336E1260-75F0-2F2A-0F07-6AFE5B9B9F1E}"/>
              </a:ext>
            </a:extLst>
          </p:cNvPr>
          <p:cNvSpPr/>
          <p:nvPr/>
        </p:nvSpPr>
        <p:spPr>
          <a:xfrm>
            <a:off x="2920687" y="4231545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sp>
        <p:nvSpPr>
          <p:cNvPr id="96" name="Retângulo: Cantos Arredondados 95">
            <a:extLst>
              <a:ext uri="{FF2B5EF4-FFF2-40B4-BE49-F238E27FC236}">
                <a16:creationId xmlns:a16="http://schemas.microsoft.com/office/drawing/2014/main" id="{C6CD474F-B527-3D0D-2407-655CC7710620}"/>
              </a:ext>
            </a:extLst>
          </p:cNvPr>
          <p:cNvSpPr/>
          <p:nvPr/>
        </p:nvSpPr>
        <p:spPr>
          <a:xfrm>
            <a:off x="2920687" y="4458391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D9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sp>
        <p:nvSpPr>
          <p:cNvPr id="97" name="Retângulo: Cantos Arredondados 96">
            <a:extLst>
              <a:ext uri="{FF2B5EF4-FFF2-40B4-BE49-F238E27FC236}">
                <a16:creationId xmlns:a16="http://schemas.microsoft.com/office/drawing/2014/main" id="{930A2128-FD79-4A3E-1431-6B89AAAD0484}"/>
              </a:ext>
            </a:extLst>
          </p:cNvPr>
          <p:cNvSpPr/>
          <p:nvPr/>
        </p:nvSpPr>
        <p:spPr>
          <a:xfrm>
            <a:off x="2920687" y="4685237"/>
            <a:ext cx="1911212" cy="220341"/>
          </a:xfrm>
          <a:prstGeom prst="roundRect">
            <a:avLst>
              <a:gd name="adj" fmla="val 50000"/>
            </a:avLst>
          </a:prstGeom>
          <a:solidFill>
            <a:srgbClr val="B50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/>
              <a:t>Seu texto aqui</a:t>
            </a:r>
            <a:endParaRPr lang="pt-BR" sz="1200" dirty="0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6EFBF54-2E6C-0609-C0E3-ED658683209E}"/>
              </a:ext>
            </a:extLst>
          </p:cNvPr>
          <p:cNvGrpSpPr/>
          <p:nvPr/>
        </p:nvGrpSpPr>
        <p:grpSpPr>
          <a:xfrm>
            <a:off x="5283200" y="2436018"/>
            <a:ext cx="1625600" cy="1625600"/>
            <a:chOff x="5283200" y="2436018"/>
            <a:chExt cx="1625600" cy="16256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3E3934FC-278D-0966-0E6D-D6C1F4DEA311}"/>
                </a:ext>
              </a:extLst>
            </p:cNvPr>
            <p:cNvSpPr/>
            <p:nvPr/>
          </p:nvSpPr>
          <p:spPr>
            <a:xfrm>
              <a:off x="5283200" y="2436018"/>
              <a:ext cx="1625600" cy="1625600"/>
            </a:xfrm>
            <a:prstGeom prst="roundRect">
              <a:avLst>
                <a:gd name="adj" fmla="val 10458"/>
              </a:avLst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 b="1" dirty="0">
                <a:latin typeface="Kenyan Coffee Rg" panose="02000608020200010104" pitchFamily="2" charset="0"/>
              </a:endParaRPr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2968342B-3323-859F-1BB2-A1C698D9590B}"/>
                </a:ext>
              </a:extLst>
            </p:cNvPr>
            <p:cNvSpPr/>
            <p:nvPr/>
          </p:nvSpPr>
          <p:spPr>
            <a:xfrm>
              <a:off x="5499240" y="2669532"/>
              <a:ext cx="1193520" cy="1158573"/>
            </a:xfrm>
            <a:custGeom>
              <a:avLst/>
              <a:gdLst>
                <a:gd name="connsiteX0" fmla="*/ 900598 w 1193520"/>
                <a:gd name="connsiteY0" fmla="*/ 209855 h 1158573"/>
                <a:gd name="connsiteX1" fmla="*/ 900598 w 1193520"/>
                <a:gd name="connsiteY1" fmla="*/ 531923 h 1158573"/>
                <a:gd name="connsiteX2" fmla="*/ 928287 w 1193520"/>
                <a:gd name="connsiteY2" fmla="*/ 531923 h 1158573"/>
                <a:gd name="connsiteX3" fmla="*/ 951604 w 1193520"/>
                <a:gd name="connsiteY3" fmla="*/ 525365 h 1158573"/>
                <a:gd name="connsiteX4" fmla="*/ 955976 w 1193520"/>
                <a:gd name="connsiteY4" fmla="*/ 499862 h 1158573"/>
                <a:gd name="connsiteX5" fmla="*/ 955976 w 1193520"/>
                <a:gd name="connsiteY5" fmla="*/ 241916 h 1158573"/>
                <a:gd name="connsiteX6" fmla="*/ 951604 w 1193520"/>
                <a:gd name="connsiteY6" fmla="*/ 216412 h 1158573"/>
                <a:gd name="connsiteX7" fmla="*/ 928287 w 1193520"/>
                <a:gd name="connsiteY7" fmla="*/ 209855 h 1158573"/>
                <a:gd name="connsiteX8" fmla="*/ 664512 w 1193520"/>
                <a:gd name="connsiteY8" fmla="*/ 7286 h 1158573"/>
                <a:gd name="connsiteX9" fmla="*/ 928287 w 1193520"/>
                <a:gd name="connsiteY9" fmla="*/ 7286 h 1158573"/>
                <a:gd name="connsiteX10" fmla="*/ 1061632 w 1193520"/>
                <a:gd name="connsiteY10" fmla="*/ 15302 h 1158573"/>
                <a:gd name="connsiteX11" fmla="*/ 1142514 w 1193520"/>
                <a:gd name="connsiteY11" fmla="*/ 48091 h 1158573"/>
                <a:gd name="connsiteX12" fmla="*/ 1182590 w 1193520"/>
                <a:gd name="connsiteY12" fmla="*/ 118772 h 1158573"/>
                <a:gd name="connsiteX13" fmla="*/ 1193520 w 1193520"/>
                <a:gd name="connsiteY13" fmla="*/ 241916 h 1158573"/>
                <a:gd name="connsiteX14" fmla="*/ 1193520 w 1193520"/>
                <a:gd name="connsiteY14" fmla="*/ 488204 h 1158573"/>
                <a:gd name="connsiteX15" fmla="*/ 1182590 w 1193520"/>
                <a:gd name="connsiteY15" fmla="*/ 611348 h 1158573"/>
                <a:gd name="connsiteX16" fmla="*/ 1142514 w 1193520"/>
                <a:gd name="connsiteY16" fmla="*/ 682028 h 1158573"/>
                <a:gd name="connsiteX17" fmla="*/ 1061632 w 1193520"/>
                <a:gd name="connsiteY17" fmla="*/ 714818 h 1158573"/>
                <a:gd name="connsiteX18" fmla="*/ 928287 w 1193520"/>
                <a:gd name="connsiteY18" fmla="*/ 722833 h 1158573"/>
                <a:gd name="connsiteX19" fmla="*/ 900598 w 1193520"/>
                <a:gd name="connsiteY19" fmla="*/ 722833 h 1158573"/>
                <a:gd name="connsiteX20" fmla="*/ 900598 w 1193520"/>
                <a:gd name="connsiteY20" fmla="*/ 1158573 h 1158573"/>
                <a:gd name="connsiteX21" fmla="*/ 664512 w 1193520"/>
                <a:gd name="connsiteY21" fmla="*/ 1158573 h 1158573"/>
                <a:gd name="connsiteX22" fmla="*/ 4372 w 1193520"/>
                <a:gd name="connsiteY22" fmla="*/ 0 h 1158573"/>
                <a:gd name="connsiteX23" fmla="*/ 220056 w 1193520"/>
                <a:gd name="connsiteY23" fmla="*/ 0 h 1158573"/>
                <a:gd name="connsiteX24" fmla="*/ 215684 w 1193520"/>
                <a:gd name="connsiteY24" fmla="*/ 648509 h 1158573"/>
                <a:gd name="connsiteX25" fmla="*/ 271062 w 1193520"/>
                <a:gd name="connsiteY25" fmla="*/ 648509 h 1158573"/>
                <a:gd name="connsiteX26" fmla="*/ 271062 w 1193520"/>
                <a:gd name="connsiteY26" fmla="*/ 182165 h 1158573"/>
                <a:gd name="connsiteX27" fmla="*/ 512978 w 1193520"/>
                <a:gd name="connsiteY27" fmla="*/ 182165 h 1158573"/>
                <a:gd name="connsiteX28" fmla="*/ 512978 w 1193520"/>
                <a:gd name="connsiteY28" fmla="*/ 648509 h 1158573"/>
                <a:gd name="connsiteX29" fmla="*/ 574186 w 1193520"/>
                <a:gd name="connsiteY29" fmla="*/ 648509 h 1158573"/>
                <a:gd name="connsiteX30" fmla="*/ 574186 w 1193520"/>
                <a:gd name="connsiteY30" fmla="*/ 849620 h 1158573"/>
                <a:gd name="connsiteX31" fmla="*/ 512978 w 1193520"/>
                <a:gd name="connsiteY31" fmla="*/ 849620 h 1158573"/>
                <a:gd name="connsiteX32" fmla="*/ 512978 w 1193520"/>
                <a:gd name="connsiteY32" fmla="*/ 1158573 h 1158573"/>
                <a:gd name="connsiteX33" fmla="*/ 271062 w 1193520"/>
                <a:gd name="connsiteY33" fmla="*/ 1158573 h 1158573"/>
                <a:gd name="connsiteX34" fmla="*/ 271062 w 1193520"/>
                <a:gd name="connsiteY34" fmla="*/ 849620 h 1158573"/>
                <a:gd name="connsiteX35" fmla="*/ 0 w 1193520"/>
                <a:gd name="connsiteY35" fmla="*/ 849620 h 115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93520" h="1158573">
                  <a:moveTo>
                    <a:pt x="900598" y="209855"/>
                  </a:moveTo>
                  <a:lnTo>
                    <a:pt x="900598" y="531923"/>
                  </a:lnTo>
                  <a:lnTo>
                    <a:pt x="928287" y="531923"/>
                  </a:lnTo>
                  <a:cubicBezTo>
                    <a:pt x="940918" y="531923"/>
                    <a:pt x="948690" y="529737"/>
                    <a:pt x="951604" y="525365"/>
                  </a:cubicBezTo>
                  <a:cubicBezTo>
                    <a:pt x="954519" y="520993"/>
                    <a:pt x="955976" y="512492"/>
                    <a:pt x="955976" y="499862"/>
                  </a:cubicBezTo>
                  <a:lnTo>
                    <a:pt x="955976" y="241916"/>
                  </a:lnTo>
                  <a:cubicBezTo>
                    <a:pt x="955976" y="229285"/>
                    <a:pt x="954519" y="220784"/>
                    <a:pt x="951604" y="216412"/>
                  </a:cubicBezTo>
                  <a:cubicBezTo>
                    <a:pt x="948690" y="212041"/>
                    <a:pt x="940918" y="209855"/>
                    <a:pt x="928287" y="209855"/>
                  </a:cubicBezTo>
                  <a:close/>
                  <a:moveTo>
                    <a:pt x="664512" y="7286"/>
                  </a:moveTo>
                  <a:lnTo>
                    <a:pt x="928287" y="7286"/>
                  </a:lnTo>
                  <a:cubicBezTo>
                    <a:pt x="982694" y="7286"/>
                    <a:pt x="1027142" y="9958"/>
                    <a:pt x="1061632" y="15302"/>
                  </a:cubicBezTo>
                  <a:cubicBezTo>
                    <a:pt x="1096123" y="20645"/>
                    <a:pt x="1123083" y="31575"/>
                    <a:pt x="1142514" y="48091"/>
                  </a:cubicBezTo>
                  <a:cubicBezTo>
                    <a:pt x="1161945" y="64608"/>
                    <a:pt x="1175304" y="88168"/>
                    <a:pt x="1182590" y="118772"/>
                  </a:cubicBezTo>
                  <a:cubicBezTo>
                    <a:pt x="1189877" y="149376"/>
                    <a:pt x="1193520" y="190424"/>
                    <a:pt x="1193520" y="241916"/>
                  </a:cubicBezTo>
                  <a:lnTo>
                    <a:pt x="1193520" y="488204"/>
                  </a:lnTo>
                  <a:cubicBezTo>
                    <a:pt x="1193520" y="539696"/>
                    <a:pt x="1189877" y="580744"/>
                    <a:pt x="1182590" y="611348"/>
                  </a:cubicBezTo>
                  <a:cubicBezTo>
                    <a:pt x="1175304" y="641951"/>
                    <a:pt x="1161945" y="665511"/>
                    <a:pt x="1142514" y="682028"/>
                  </a:cubicBezTo>
                  <a:cubicBezTo>
                    <a:pt x="1123083" y="698544"/>
                    <a:pt x="1096123" y="709474"/>
                    <a:pt x="1061632" y="714818"/>
                  </a:cubicBezTo>
                  <a:cubicBezTo>
                    <a:pt x="1027142" y="720161"/>
                    <a:pt x="982694" y="722833"/>
                    <a:pt x="928287" y="722833"/>
                  </a:cubicBezTo>
                  <a:lnTo>
                    <a:pt x="900598" y="722833"/>
                  </a:lnTo>
                  <a:lnTo>
                    <a:pt x="900598" y="1158573"/>
                  </a:lnTo>
                  <a:lnTo>
                    <a:pt x="664512" y="1158573"/>
                  </a:lnTo>
                  <a:close/>
                  <a:moveTo>
                    <a:pt x="4372" y="0"/>
                  </a:moveTo>
                  <a:lnTo>
                    <a:pt x="220056" y="0"/>
                  </a:lnTo>
                  <a:lnTo>
                    <a:pt x="215684" y="648509"/>
                  </a:lnTo>
                  <a:lnTo>
                    <a:pt x="271062" y="648509"/>
                  </a:lnTo>
                  <a:lnTo>
                    <a:pt x="271062" y="182165"/>
                  </a:lnTo>
                  <a:lnTo>
                    <a:pt x="512978" y="182165"/>
                  </a:lnTo>
                  <a:lnTo>
                    <a:pt x="512978" y="648509"/>
                  </a:lnTo>
                  <a:lnTo>
                    <a:pt x="574186" y="648509"/>
                  </a:lnTo>
                  <a:lnTo>
                    <a:pt x="574186" y="849620"/>
                  </a:lnTo>
                  <a:lnTo>
                    <a:pt x="512978" y="849620"/>
                  </a:lnTo>
                  <a:lnTo>
                    <a:pt x="512978" y="1158573"/>
                  </a:lnTo>
                  <a:lnTo>
                    <a:pt x="271062" y="1158573"/>
                  </a:lnTo>
                  <a:lnTo>
                    <a:pt x="271062" y="849620"/>
                  </a:lnTo>
                  <a:lnTo>
                    <a:pt x="0" y="8496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848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75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8" grpId="0" animBg="1"/>
      <p:bldP spid="29" grpId="0" animBg="1"/>
      <p:bldP spid="85" grpId="0" animBg="1"/>
      <p:bldP spid="86" grpId="0" animBg="1"/>
      <p:bldP spid="8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CC5ADC-4547-1AF7-532D-F99DD5B32E31}"/>
              </a:ext>
            </a:extLst>
          </p:cNvPr>
          <p:cNvSpPr/>
          <p:nvPr/>
        </p:nvSpPr>
        <p:spPr>
          <a:xfrm>
            <a:off x="0" y="3429000"/>
            <a:ext cx="12188952" cy="3429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4AF40A9-B5DB-AEA4-8966-E01E122D519D}"/>
              </a:ext>
            </a:extLst>
          </p:cNvPr>
          <p:cNvSpPr/>
          <p:nvPr/>
        </p:nvSpPr>
        <p:spPr>
          <a:xfrm>
            <a:off x="1036749" y="2982897"/>
            <a:ext cx="1890944" cy="816746"/>
          </a:xfrm>
          <a:prstGeom prst="rect">
            <a:avLst/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CB76C29-2DE5-8377-FE69-F4E944BD7636}"/>
              </a:ext>
            </a:extLst>
          </p:cNvPr>
          <p:cNvSpPr txBox="1"/>
          <p:nvPr/>
        </p:nvSpPr>
        <p:spPr>
          <a:xfrm>
            <a:off x="1119645" y="3068104"/>
            <a:ext cx="172515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LOREM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IPSUM DOLOR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FD48E47-C3A5-C0DB-DFE5-8DED0E6F2102}"/>
              </a:ext>
            </a:extLst>
          </p:cNvPr>
          <p:cNvSpPr txBox="1"/>
          <p:nvPr/>
        </p:nvSpPr>
        <p:spPr>
          <a:xfrm>
            <a:off x="872513" y="4048217"/>
            <a:ext cx="2219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</a:t>
            </a:r>
            <a:r>
              <a:rPr lang="pt-BR" sz="1400" dirty="0" err="1">
                <a:solidFill>
                  <a:schemeClr val="bg1"/>
                </a:solidFill>
              </a:rPr>
              <a:t>malesuada</a:t>
            </a:r>
            <a:r>
              <a:rPr lang="pt-BR" sz="1400" dirty="0">
                <a:solidFill>
                  <a:schemeClr val="bg1"/>
                </a:solidFill>
              </a:rPr>
              <a:t> libero.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D0D5EBE-343E-F90E-6313-EA53A654E432}"/>
              </a:ext>
            </a:extLst>
          </p:cNvPr>
          <p:cNvGrpSpPr/>
          <p:nvPr/>
        </p:nvGrpSpPr>
        <p:grpSpPr>
          <a:xfrm>
            <a:off x="1187670" y="0"/>
            <a:ext cx="1589103" cy="2527880"/>
            <a:chOff x="1187670" y="0"/>
            <a:chExt cx="1589103" cy="2527880"/>
          </a:xfrm>
        </p:grpSpPr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C2860967-F4A6-36F8-BEFC-04BAEFB03ACF}"/>
                </a:ext>
              </a:extLst>
            </p:cNvPr>
            <p:cNvSpPr/>
            <p:nvPr/>
          </p:nvSpPr>
          <p:spPr>
            <a:xfrm>
              <a:off x="1187670" y="1100831"/>
              <a:ext cx="1589103" cy="1427049"/>
            </a:xfrm>
            <a:custGeom>
              <a:avLst/>
              <a:gdLst>
                <a:gd name="connsiteX0" fmla="*/ 270776 w 1589103"/>
                <a:gd name="connsiteY0" fmla="*/ 0 h 1427049"/>
                <a:gd name="connsiteX1" fmla="*/ 1318327 w 1589103"/>
                <a:gd name="connsiteY1" fmla="*/ 0 h 1427049"/>
                <a:gd name="connsiteX2" fmla="*/ 1589103 w 1589103"/>
                <a:gd name="connsiteY2" fmla="*/ 270776 h 1427049"/>
                <a:gd name="connsiteX3" fmla="*/ 1589103 w 1589103"/>
                <a:gd name="connsiteY3" fmla="*/ 874443 h 1427049"/>
                <a:gd name="connsiteX4" fmla="*/ 1318327 w 1589103"/>
                <a:gd name="connsiteY4" fmla="*/ 1145219 h 1427049"/>
                <a:gd name="connsiteX5" fmla="*/ 1038577 w 1589103"/>
                <a:gd name="connsiteY5" fmla="*/ 1145219 h 1427049"/>
                <a:gd name="connsiteX6" fmla="*/ 950348 w 1589103"/>
                <a:gd name="connsiteY6" fmla="*/ 1358911 h 1427049"/>
                <a:gd name="connsiteX7" fmla="*/ 794329 w 1589103"/>
                <a:gd name="connsiteY7" fmla="*/ 1427049 h 1427049"/>
                <a:gd name="connsiteX8" fmla="*/ 638310 w 1589103"/>
                <a:gd name="connsiteY8" fmla="*/ 1358911 h 1427049"/>
                <a:gd name="connsiteX9" fmla="*/ 550211 w 1589103"/>
                <a:gd name="connsiteY9" fmla="*/ 1145219 h 1427049"/>
                <a:gd name="connsiteX10" fmla="*/ 270776 w 1589103"/>
                <a:gd name="connsiteY10" fmla="*/ 1145219 h 1427049"/>
                <a:gd name="connsiteX11" fmla="*/ 0 w 1589103"/>
                <a:gd name="connsiteY11" fmla="*/ 874443 h 1427049"/>
                <a:gd name="connsiteX12" fmla="*/ 0 w 1589103"/>
                <a:gd name="connsiteY12" fmla="*/ 270776 h 1427049"/>
                <a:gd name="connsiteX13" fmla="*/ 270776 w 1589103"/>
                <a:gd name="connsiteY13" fmla="*/ 0 h 142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9103" h="1427049">
                  <a:moveTo>
                    <a:pt x="270776" y="0"/>
                  </a:moveTo>
                  <a:lnTo>
                    <a:pt x="1318327" y="0"/>
                  </a:lnTo>
                  <a:cubicBezTo>
                    <a:pt x="1467872" y="0"/>
                    <a:pt x="1589103" y="121231"/>
                    <a:pt x="1589103" y="270776"/>
                  </a:cubicBezTo>
                  <a:lnTo>
                    <a:pt x="1589103" y="874443"/>
                  </a:lnTo>
                  <a:cubicBezTo>
                    <a:pt x="1589103" y="1023988"/>
                    <a:pt x="1467872" y="1145219"/>
                    <a:pt x="1318327" y="1145219"/>
                  </a:cubicBezTo>
                  <a:lnTo>
                    <a:pt x="1038577" y="1145219"/>
                  </a:lnTo>
                  <a:lnTo>
                    <a:pt x="950348" y="1358911"/>
                  </a:lnTo>
                  <a:cubicBezTo>
                    <a:pt x="924643" y="1398953"/>
                    <a:pt x="864466" y="1427049"/>
                    <a:pt x="794329" y="1427049"/>
                  </a:cubicBezTo>
                  <a:cubicBezTo>
                    <a:pt x="724192" y="1427049"/>
                    <a:pt x="664015" y="1398953"/>
                    <a:pt x="638310" y="1358911"/>
                  </a:cubicBezTo>
                  <a:lnTo>
                    <a:pt x="550211" y="1145219"/>
                  </a:lnTo>
                  <a:lnTo>
                    <a:pt x="270776" y="1145219"/>
                  </a:lnTo>
                  <a:cubicBezTo>
                    <a:pt x="121231" y="1145219"/>
                    <a:pt x="0" y="1023988"/>
                    <a:pt x="0" y="874443"/>
                  </a:cubicBezTo>
                  <a:lnTo>
                    <a:pt x="0" y="270776"/>
                  </a:lnTo>
                  <a:cubicBezTo>
                    <a:pt x="0" y="121231"/>
                    <a:pt x="121231" y="0"/>
                    <a:pt x="270776" y="0"/>
                  </a:cubicBezTo>
                  <a:close/>
                </a:path>
              </a:pathLst>
            </a:custGeom>
            <a:noFill/>
            <a:ln w="28575">
              <a:solidFill>
                <a:srgbClr val="1211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pic>
          <p:nvPicPr>
            <p:cNvPr id="16" name="Gráfico 15" descr="Lâmpada estrutura de tópicos">
              <a:extLst>
                <a:ext uri="{FF2B5EF4-FFF2-40B4-BE49-F238E27FC236}">
                  <a16:creationId xmlns:a16="http://schemas.microsoft.com/office/drawing/2014/main" id="{3CA3F4F4-B86C-AB44-91A0-B31F700C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0657" y="1194985"/>
              <a:ext cx="963128" cy="963128"/>
            </a:xfrm>
            <a:prstGeom prst="rect">
              <a:avLst/>
            </a:prstGeom>
          </p:spPr>
        </p:pic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53745A50-BB25-B82B-1512-E39495AC2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221" y="0"/>
              <a:ext cx="0" cy="1100831"/>
            </a:xfrm>
            <a:prstGeom prst="line">
              <a:avLst/>
            </a:prstGeom>
            <a:ln w="28575">
              <a:solidFill>
                <a:srgbClr val="12113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tângulo 43">
            <a:extLst>
              <a:ext uri="{FF2B5EF4-FFF2-40B4-BE49-F238E27FC236}">
                <a16:creationId xmlns:a16="http://schemas.microsoft.com/office/drawing/2014/main" id="{9AE48689-CBF5-0FAF-068A-941553C8C629}"/>
              </a:ext>
            </a:extLst>
          </p:cNvPr>
          <p:cNvSpPr/>
          <p:nvPr/>
        </p:nvSpPr>
        <p:spPr>
          <a:xfrm>
            <a:off x="3745225" y="2982897"/>
            <a:ext cx="1890944" cy="816746"/>
          </a:xfrm>
          <a:prstGeom prst="rect">
            <a:avLst/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46C4681-0D37-444A-EAF8-95B325044CC1}"/>
              </a:ext>
            </a:extLst>
          </p:cNvPr>
          <p:cNvSpPr txBox="1"/>
          <p:nvPr/>
        </p:nvSpPr>
        <p:spPr>
          <a:xfrm>
            <a:off x="3828121" y="3068104"/>
            <a:ext cx="172515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LOREM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IPSUM DOLOR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61997F0-16EA-6DB5-9DC6-1F2B11230FA8}"/>
              </a:ext>
            </a:extLst>
          </p:cNvPr>
          <p:cNvSpPr txBox="1"/>
          <p:nvPr/>
        </p:nvSpPr>
        <p:spPr>
          <a:xfrm>
            <a:off x="3580989" y="4048217"/>
            <a:ext cx="2219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</a:t>
            </a:r>
            <a:r>
              <a:rPr lang="pt-BR" sz="1400" dirty="0" err="1">
                <a:solidFill>
                  <a:schemeClr val="bg1"/>
                </a:solidFill>
              </a:rPr>
              <a:t>malesuada</a:t>
            </a:r>
            <a:r>
              <a:rPr lang="pt-BR" sz="1400" dirty="0">
                <a:solidFill>
                  <a:schemeClr val="bg1"/>
                </a:solidFill>
              </a:rPr>
              <a:t> libero.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F0E9FF5-0DE0-5EB7-4600-22E9EC5CB367}"/>
              </a:ext>
            </a:extLst>
          </p:cNvPr>
          <p:cNvGrpSpPr/>
          <p:nvPr/>
        </p:nvGrpSpPr>
        <p:grpSpPr>
          <a:xfrm>
            <a:off x="3896146" y="0"/>
            <a:ext cx="1589103" cy="2527880"/>
            <a:chOff x="3896146" y="0"/>
            <a:chExt cx="1589103" cy="2527880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676D0BED-CEA4-A885-79B4-A84935A0FF28}"/>
                </a:ext>
              </a:extLst>
            </p:cNvPr>
            <p:cNvSpPr/>
            <p:nvPr/>
          </p:nvSpPr>
          <p:spPr>
            <a:xfrm>
              <a:off x="3896146" y="1100831"/>
              <a:ext cx="1589103" cy="1427049"/>
            </a:xfrm>
            <a:custGeom>
              <a:avLst/>
              <a:gdLst>
                <a:gd name="connsiteX0" fmla="*/ 270776 w 1589103"/>
                <a:gd name="connsiteY0" fmla="*/ 0 h 1427049"/>
                <a:gd name="connsiteX1" fmla="*/ 1318327 w 1589103"/>
                <a:gd name="connsiteY1" fmla="*/ 0 h 1427049"/>
                <a:gd name="connsiteX2" fmla="*/ 1589103 w 1589103"/>
                <a:gd name="connsiteY2" fmla="*/ 270776 h 1427049"/>
                <a:gd name="connsiteX3" fmla="*/ 1589103 w 1589103"/>
                <a:gd name="connsiteY3" fmla="*/ 874443 h 1427049"/>
                <a:gd name="connsiteX4" fmla="*/ 1318327 w 1589103"/>
                <a:gd name="connsiteY4" fmla="*/ 1145219 h 1427049"/>
                <a:gd name="connsiteX5" fmla="*/ 1038577 w 1589103"/>
                <a:gd name="connsiteY5" fmla="*/ 1145219 h 1427049"/>
                <a:gd name="connsiteX6" fmla="*/ 950348 w 1589103"/>
                <a:gd name="connsiteY6" fmla="*/ 1358911 h 1427049"/>
                <a:gd name="connsiteX7" fmla="*/ 794329 w 1589103"/>
                <a:gd name="connsiteY7" fmla="*/ 1427049 h 1427049"/>
                <a:gd name="connsiteX8" fmla="*/ 638310 w 1589103"/>
                <a:gd name="connsiteY8" fmla="*/ 1358911 h 1427049"/>
                <a:gd name="connsiteX9" fmla="*/ 550211 w 1589103"/>
                <a:gd name="connsiteY9" fmla="*/ 1145219 h 1427049"/>
                <a:gd name="connsiteX10" fmla="*/ 270776 w 1589103"/>
                <a:gd name="connsiteY10" fmla="*/ 1145219 h 1427049"/>
                <a:gd name="connsiteX11" fmla="*/ 0 w 1589103"/>
                <a:gd name="connsiteY11" fmla="*/ 874443 h 1427049"/>
                <a:gd name="connsiteX12" fmla="*/ 0 w 1589103"/>
                <a:gd name="connsiteY12" fmla="*/ 270776 h 1427049"/>
                <a:gd name="connsiteX13" fmla="*/ 270776 w 1589103"/>
                <a:gd name="connsiteY13" fmla="*/ 0 h 142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9103" h="1427049">
                  <a:moveTo>
                    <a:pt x="270776" y="0"/>
                  </a:moveTo>
                  <a:lnTo>
                    <a:pt x="1318327" y="0"/>
                  </a:lnTo>
                  <a:cubicBezTo>
                    <a:pt x="1467872" y="0"/>
                    <a:pt x="1589103" y="121231"/>
                    <a:pt x="1589103" y="270776"/>
                  </a:cubicBezTo>
                  <a:lnTo>
                    <a:pt x="1589103" y="874443"/>
                  </a:lnTo>
                  <a:cubicBezTo>
                    <a:pt x="1589103" y="1023988"/>
                    <a:pt x="1467872" y="1145219"/>
                    <a:pt x="1318327" y="1145219"/>
                  </a:cubicBezTo>
                  <a:lnTo>
                    <a:pt x="1038577" y="1145219"/>
                  </a:lnTo>
                  <a:lnTo>
                    <a:pt x="950348" y="1358911"/>
                  </a:lnTo>
                  <a:cubicBezTo>
                    <a:pt x="924643" y="1398953"/>
                    <a:pt x="864466" y="1427049"/>
                    <a:pt x="794329" y="1427049"/>
                  </a:cubicBezTo>
                  <a:cubicBezTo>
                    <a:pt x="724192" y="1427049"/>
                    <a:pt x="664015" y="1398953"/>
                    <a:pt x="638310" y="1358911"/>
                  </a:cubicBezTo>
                  <a:lnTo>
                    <a:pt x="550211" y="1145219"/>
                  </a:lnTo>
                  <a:lnTo>
                    <a:pt x="270776" y="1145219"/>
                  </a:lnTo>
                  <a:cubicBezTo>
                    <a:pt x="121231" y="1145219"/>
                    <a:pt x="0" y="1023988"/>
                    <a:pt x="0" y="874443"/>
                  </a:cubicBezTo>
                  <a:lnTo>
                    <a:pt x="0" y="270776"/>
                  </a:lnTo>
                  <a:cubicBezTo>
                    <a:pt x="0" y="121231"/>
                    <a:pt x="121231" y="0"/>
                    <a:pt x="270776" y="0"/>
                  </a:cubicBezTo>
                  <a:close/>
                </a:path>
              </a:pathLst>
            </a:custGeom>
            <a:noFill/>
            <a:ln w="28575">
              <a:solidFill>
                <a:srgbClr val="1211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pic>
          <p:nvPicPr>
            <p:cNvPr id="41" name="Gráfico 40" descr="Engrenagem única estrutura de tópicos">
              <a:extLst>
                <a:ext uri="{FF2B5EF4-FFF2-40B4-BE49-F238E27FC236}">
                  <a16:creationId xmlns:a16="http://schemas.microsoft.com/office/drawing/2014/main" id="{ECF69227-6E48-911B-E2C9-120098C91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09133" y="1194985"/>
              <a:ext cx="963128" cy="963128"/>
            </a:xfrm>
            <a:prstGeom prst="rect">
              <a:avLst/>
            </a:prstGeom>
          </p:spPr>
        </p:pic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FAE39F26-9E89-F53E-CA98-FA27BAD33B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0697" y="0"/>
              <a:ext cx="0" cy="1100831"/>
            </a:xfrm>
            <a:prstGeom prst="line">
              <a:avLst/>
            </a:prstGeom>
            <a:ln w="28575">
              <a:solidFill>
                <a:srgbClr val="12113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BAD40F56-A53E-A283-7023-4DCE9B083F1D}"/>
              </a:ext>
            </a:extLst>
          </p:cNvPr>
          <p:cNvSpPr/>
          <p:nvPr/>
        </p:nvSpPr>
        <p:spPr>
          <a:xfrm>
            <a:off x="6453701" y="2982897"/>
            <a:ext cx="1890944" cy="816746"/>
          </a:xfrm>
          <a:prstGeom prst="rect">
            <a:avLst/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2B449DC-990B-E88A-0019-D59C9E818340}"/>
              </a:ext>
            </a:extLst>
          </p:cNvPr>
          <p:cNvSpPr txBox="1"/>
          <p:nvPr/>
        </p:nvSpPr>
        <p:spPr>
          <a:xfrm>
            <a:off x="6536597" y="3068104"/>
            <a:ext cx="172515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LOREM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IPSUM DOLOR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8C32250D-78B2-0552-DF04-C20A8ED32A2E}"/>
              </a:ext>
            </a:extLst>
          </p:cNvPr>
          <p:cNvSpPr txBox="1"/>
          <p:nvPr/>
        </p:nvSpPr>
        <p:spPr>
          <a:xfrm>
            <a:off x="6289465" y="4048217"/>
            <a:ext cx="2219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</a:t>
            </a:r>
            <a:r>
              <a:rPr lang="pt-BR" sz="1400" dirty="0" err="1">
                <a:solidFill>
                  <a:schemeClr val="bg1"/>
                </a:solidFill>
              </a:rPr>
              <a:t>malesuada</a:t>
            </a:r>
            <a:r>
              <a:rPr lang="pt-BR" sz="1400" dirty="0">
                <a:solidFill>
                  <a:schemeClr val="bg1"/>
                </a:solidFill>
              </a:rPr>
              <a:t> libero.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B2FE239-5879-0534-72EB-646E0EE08590}"/>
              </a:ext>
            </a:extLst>
          </p:cNvPr>
          <p:cNvGrpSpPr/>
          <p:nvPr/>
        </p:nvGrpSpPr>
        <p:grpSpPr>
          <a:xfrm>
            <a:off x="6604622" y="0"/>
            <a:ext cx="1589103" cy="2527880"/>
            <a:chOff x="6604622" y="0"/>
            <a:chExt cx="1589103" cy="2527880"/>
          </a:xfrm>
        </p:grpSpPr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20C5E498-176F-BDC2-D9AB-BC2521102338}"/>
                </a:ext>
              </a:extLst>
            </p:cNvPr>
            <p:cNvSpPr/>
            <p:nvPr/>
          </p:nvSpPr>
          <p:spPr>
            <a:xfrm>
              <a:off x="6604622" y="1100831"/>
              <a:ext cx="1589103" cy="1427049"/>
            </a:xfrm>
            <a:custGeom>
              <a:avLst/>
              <a:gdLst>
                <a:gd name="connsiteX0" fmla="*/ 270776 w 1589103"/>
                <a:gd name="connsiteY0" fmla="*/ 0 h 1427049"/>
                <a:gd name="connsiteX1" fmla="*/ 1318327 w 1589103"/>
                <a:gd name="connsiteY1" fmla="*/ 0 h 1427049"/>
                <a:gd name="connsiteX2" fmla="*/ 1589103 w 1589103"/>
                <a:gd name="connsiteY2" fmla="*/ 270776 h 1427049"/>
                <a:gd name="connsiteX3" fmla="*/ 1589103 w 1589103"/>
                <a:gd name="connsiteY3" fmla="*/ 874443 h 1427049"/>
                <a:gd name="connsiteX4" fmla="*/ 1318327 w 1589103"/>
                <a:gd name="connsiteY4" fmla="*/ 1145219 h 1427049"/>
                <a:gd name="connsiteX5" fmla="*/ 1038577 w 1589103"/>
                <a:gd name="connsiteY5" fmla="*/ 1145219 h 1427049"/>
                <a:gd name="connsiteX6" fmla="*/ 950348 w 1589103"/>
                <a:gd name="connsiteY6" fmla="*/ 1358911 h 1427049"/>
                <a:gd name="connsiteX7" fmla="*/ 794329 w 1589103"/>
                <a:gd name="connsiteY7" fmla="*/ 1427049 h 1427049"/>
                <a:gd name="connsiteX8" fmla="*/ 638310 w 1589103"/>
                <a:gd name="connsiteY8" fmla="*/ 1358911 h 1427049"/>
                <a:gd name="connsiteX9" fmla="*/ 550211 w 1589103"/>
                <a:gd name="connsiteY9" fmla="*/ 1145219 h 1427049"/>
                <a:gd name="connsiteX10" fmla="*/ 270776 w 1589103"/>
                <a:gd name="connsiteY10" fmla="*/ 1145219 h 1427049"/>
                <a:gd name="connsiteX11" fmla="*/ 0 w 1589103"/>
                <a:gd name="connsiteY11" fmla="*/ 874443 h 1427049"/>
                <a:gd name="connsiteX12" fmla="*/ 0 w 1589103"/>
                <a:gd name="connsiteY12" fmla="*/ 270776 h 1427049"/>
                <a:gd name="connsiteX13" fmla="*/ 270776 w 1589103"/>
                <a:gd name="connsiteY13" fmla="*/ 0 h 142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9103" h="1427049">
                  <a:moveTo>
                    <a:pt x="270776" y="0"/>
                  </a:moveTo>
                  <a:lnTo>
                    <a:pt x="1318327" y="0"/>
                  </a:lnTo>
                  <a:cubicBezTo>
                    <a:pt x="1467872" y="0"/>
                    <a:pt x="1589103" y="121231"/>
                    <a:pt x="1589103" y="270776"/>
                  </a:cubicBezTo>
                  <a:lnTo>
                    <a:pt x="1589103" y="874443"/>
                  </a:lnTo>
                  <a:cubicBezTo>
                    <a:pt x="1589103" y="1023988"/>
                    <a:pt x="1467872" y="1145219"/>
                    <a:pt x="1318327" y="1145219"/>
                  </a:cubicBezTo>
                  <a:lnTo>
                    <a:pt x="1038577" y="1145219"/>
                  </a:lnTo>
                  <a:lnTo>
                    <a:pt x="950348" y="1358911"/>
                  </a:lnTo>
                  <a:cubicBezTo>
                    <a:pt x="924643" y="1398953"/>
                    <a:pt x="864466" y="1427049"/>
                    <a:pt x="794329" y="1427049"/>
                  </a:cubicBezTo>
                  <a:cubicBezTo>
                    <a:pt x="724192" y="1427049"/>
                    <a:pt x="664015" y="1398953"/>
                    <a:pt x="638310" y="1358911"/>
                  </a:cubicBezTo>
                  <a:lnTo>
                    <a:pt x="550211" y="1145219"/>
                  </a:lnTo>
                  <a:lnTo>
                    <a:pt x="270776" y="1145219"/>
                  </a:lnTo>
                  <a:cubicBezTo>
                    <a:pt x="121231" y="1145219"/>
                    <a:pt x="0" y="1023988"/>
                    <a:pt x="0" y="874443"/>
                  </a:cubicBezTo>
                  <a:lnTo>
                    <a:pt x="0" y="270776"/>
                  </a:lnTo>
                  <a:cubicBezTo>
                    <a:pt x="0" y="121231"/>
                    <a:pt x="121231" y="0"/>
                    <a:pt x="270776" y="0"/>
                  </a:cubicBezTo>
                  <a:close/>
                </a:path>
              </a:pathLst>
            </a:custGeom>
            <a:noFill/>
            <a:ln w="28575">
              <a:solidFill>
                <a:srgbClr val="1211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pic>
          <p:nvPicPr>
            <p:cNvPr id="53" name="Gráfico 52" descr="Início estrutura de tópicos">
              <a:extLst>
                <a:ext uri="{FF2B5EF4-FFF2-40B4-BE49-F238E27FC236}">
                  <a16:creationId xmlns:a16="http://schemas.microsoft.com/office/drawing/2014/main" id="{0E480906-AE1A-F32E-5996-290A0DA5C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7609" y="1194985"/>
              <a:ext cx="963128" cy="963128"/>
            </a:xfrm>
            <a:prstGeom prst="rect">
              <a:avLst/>
            </a:prstGeom>
          </p:spPr>
        </p:pic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18A0F758-247C-ABB9-3560-8A4C4C2574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9173" y="0"/>
              <a:ext cx="0" cy="1100831"/>
            </a:xfrm>
            <a:prstGeom prst="line">
              <a:avLst/>
            </a:prstGeom>
            <a:ln w="28575">
              <a:solidFill>
                <a:srgbClr val="12113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64D34773-4634-7D51-FBDA-6A97D2F4DEAC}"/>
              </a:ext>
            </a:extLst>
          </p:cNvPr>
          <p:cNvSpPr/>
          <p:nvPr/>
        </p:nvSpPr>
        <p:spPr>
          <a:xfrm>
            <a:off x="9162176" y="2982897"/>
            <a:ext cx="1890944" cy="816746"/>
          </a:xfrm>
          <a:prstGeom prst="rect">
            <a:avLst/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35FE2F3F-F744-F2E9-0A55-AD126F419E1E}"/>
              </a:ext>
            </a:extLst>
          </p:cNvPr>
          <p:cNvSpPr txBox="1"/>
          <p:nvPr/>
        </p:nvSpPr>
        <p:spPr>
          <a:xfrm>
            <a:off x="9245072" y="3068104"/>
            <a:ext cx="172515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LOREM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IPSUM DOLOR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AAF0DCC6-1029-DD56-93E3-6094809616B3}"/>
              </a:ext>
            </a:extLst>
          </p:cNvPr>
          <p:cNvSpPr txBox="1"/>
          <p:nvPr/>
        </p:nvSpPr>
        <p:spPr>
          <a:xfrm>
            <a:off x="8997940" y="4048217"/>
            <a:ext cx="2219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</a:t>
            </a:r>
            <a:r>
              <a:rPr lang="pt-BR" sz="1400" dirty="0" err="1">
                <a:solidFill>
                  <a:schemeClr val="bg1"/>
                </a:solidFill>
              </a:rPr>
              <a:t>malesuada</a:t>
            </a:r>
            <a:r>
              <a:rPr lang="pt-BR" sz="1400" dirty="0">
                <a:solidFill>
                  <a:schemeClr val="bg1"/>
                </a:solidFill>
              </a:rPr>
              <a:t> libero.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CDA4EC1-7C3C-7610-4AC8-BF6F45E79AE6}"/>
              </a:ext>
            </a:extLst>
          </p:cNvPr>
          <p:cNvGrpSpPr/>
          <p:nvPr/>
        </p:nvGrpSpPr>
        <p:grpSpPr>
          <a:xfrm>
            <a:off x="9313097" y="0"/>
            <a:ext cx="1589103" cy="2527880"/>
            <a:chOff x="9313097" y="0"/>
            <a:chExt cx="1589103" cy="2527880"/>
          </a:xfrm>
        </p:grpSpPr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EB1DA536-CB7C-7BE4-9113-0CF895D38E56}"/>
                </a:ext>
              </a:extLst>
            </p:cNvPr>
            <p:cNvSpPr/>
            <p:nvPr/>
          </p:nvSpPr>
          <p:spPr>
            <a:xfrm>
              <a:off x="9313097" y="1100831"/>
              <a:ext cx="1589103" cy="1427049"/>
            </a:xfrm>
            <a:custGeom>
              <a:avLst/>
              <a:gdLst>
                <a:gd name="connsiteX0" fmla="*/ 270776 w 1589103"/>
                <a:gd name="connsiteY0" fmla="*/ 0 h 1427049"/>
                <a:gd name="connsiteX1" fmla="*/ 1318327 w 1589103"/>
                <a:gd name="connsiteY1" fmla="*/ 0 h 1427049"/>
                <a:gd name="connsiteX2" fmla="*/ 1589103 w 1589103"/>
                <a:gd name="connsiteY2" fmla="*/ 270776 h 1427049"/>
                <a:gd name="connsiteX3" fmla="*/ 1589103 w 1589103"/>
                <a:gd name="connsiteY3" fmla="*/ 874443 h 1427049"/>
                <a:gd name="connsiteX4" fmla="*/ 1318327 w 1589103"/>
                <a:gd name="connsiteY4" fmla="*/ 1145219 h 1427049"/>
                <a:gd name="connsiteX5" fmla="*/ 1038577 w 1589103"/>
                <a:gd name="connsiteY5" fmla="*/ 1145219 h 1427049"/>
                <a:gd name="connsiteX6" fmla="*/ 950348 w 1589103"/>
                <a:gd name="connsiteY6" fmla="*/ 1358911 h 1427049"/>
                <a:gd name="connsiteX7" fmla="*/ 794329 w 1589103"/>
                <a:gd name="connsiteY7" fmla="*/ 1427049 h 1427049"/>
                <a:gd name="connsiteX8" fmla="*/ 638310 w 1589103"/>
                <a:gd name="connsiteY8" fmla="*/ 1358911 h 1427049"/>
                <a:gd name="connsiteX9" fmla="*/ 550211 w 1589103"/>
                <a:gd name="connsiteY9" fmla="*/ 1145219 h 1427049"/>
                <a:gd name="connsiteX10" fmla="*/ 270776 w 1589103"/>
                <a:gd name="connsiteY10" fmla="*/ 1145219 h 1427049"/>
                <a:gd name="connsiteX11" fmla="*/ 0 w 1589103"/>
                <a:gd name="connsiteY11" fmla="*/ 874443 h 1427049"/>
                <a:gd name="connsiteX12" fmla="*/ 0 w 1589103"/>
                <a:gd name="connsiteY12" fmla="*/ 270776 h 1427049"/>
                <a:gd name="connsiteX13" fmla="*/ 270776 w 1589103"/>
                <a:gd name="connsiteY13" fmla="*/ 0 h 142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9103" h="1427049">
                  <a:moveTo>
                    <a:pt x="270776" y="0"/>
                  </a:moveTo>
                  <a:lnTo>
                    <a:pt x="1318327" y="0"/>
                  </a:lnTo>
                  <a:cubicBezTo>
                    <a:pt x="1467872" y="0"/>
                    <a:pt x="1589103" y="121231"/>
                    <a:pt x="1589103" y="270776"/>
                  </a:cubicBezTo>
                  <a:lnTo>
                    <a:pt x="1589103" y="874443"/>
                  </a:lnTo>
                  <a:cubicBezTo>
                    <a:pt x="1589103" y="1023988"/>
                    <a:pt x="1467872" y="1145219"/>
                    <a:pt x="1318327" y="1145219"/>
                  </a:cubicBezTo>
                  <a:lnTo>
                    <a:pt x="1038577" y="1145219"/>
                  </a:lnTo>
                  <a:lnTo>
                    <a:pt x="950348" y="1358911"/>
                  </a:lnTo>
                  <a:cubicBezTo>
                    <a:pt x="924643" y="1398953"/>
                    <a:pt x="864466" y="1427049"/>
                    <a:pt x="794329" y="1427049"/>
                  </a:cubicBezTo>
                  <a:cubicBezTo>
                    <a:pt x="724192" y="1427049"/>
                    <a:pt x="664015" y="1398953"/>
                    <a:pt x="638310" y="1358911"/>
                  </a:cubicBezTo>
                  <a:lnTo>
                    <a:pt x="550211" y="1145219"/>
                  </a:lnTo>
                  <a:lnTo>
                    <a:pt x="270776" y="1145219"/>
                  </a:lnTo>
                  <a:cubicBezTo>
                    <a:pt x="121231" y="1145219"/>
                    <a:pt x="0" y="1023988"/>
                    <a:pt x="0" y="874443"/>
                  </a:cubicBezTo>
                  <a:lnTo>
                    <a:pt x="0" y="270776"/>
                  </a:lnTo>
                  <a:cubicBezTo>
                    <a:pt x="0" y="121231"/>
                    <a:pt x="121231" y="0"/>
                    <a:pt x="270776" y="0"/>
                  </a:cubicBezTo>
                  <a:close/>
                </a:path>
              </a:pathLst>
            </a:custGeom>
            <a:noFill/>
            <a:ln w="28575">
              <a:solidFill>
                <a:srgbClr val="1211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pic>
          <p:nvPicPr>
            <p:cNvPr id="64" name="Gráfico 63" descr="Gráfico de barras com tendência ascendente estrutura de tópicos">
              <a:extLst>
                <a:ext uri="{FF2B5EF4-FFF2-40B4-BE49-F238E27FC236}">
                  <a16:creationId xmlns:a16="http://schemas.microsoft.com/office/drawing/2014/main" id="{BD1D18F1-11CC-427A-46B2-8268F8BB2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26084" y="1194985"/>
              <a:ext cx="963128" cy="963128"/>
            </a:xfrm>
            <a:prstGeom prst="rect">
              <a:avLst/>
            </a:prstGeom>
          </p:spPr>
        </p:pic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CD225E38-33BA-CFCE-5014-075C50759A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7648" y="0"/>
              <a:ext cx="0" cy="1100831"/>
            </a:xfrm>
            <a:prstGeom prst="line">
              <a:avLst/>
            </a:prstGeom>
            <a:ln w="28575">
              <a:solidFill>
                <a:srgbClr val="12113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63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A25DE36-DF6C-7E0E-5D0D-FEC7729F13D9}"/>
              </a:ext>
            </a:extLst>
          </p:cNvPr>
          <p:cNvCxnSpPr>
            <a:cxnSpLocks/>
          </p:cNvCxnSpPr>
          <p:nvPr/>
        </p:nvCxnSpPr>
        <p:spPr>
          <a:xfrm>
            <a:off x="-463226" y="-112733"/>
            <a:ext cx="1393062" cy="139306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BA5368CD-C702-0BF7-26D1-4AF7850A2E3A}"/>
              </a:ext>
            </a:extLst>
          </p:cNvPr>
          <p:cNvSpPr/>
          <p:nvPr/>
        </p:nvSpPr>
        <p:spPr>
          <a:xfrm flipH="1">
            <a:off x="8441850" y="0"/>
            <a:ext cx="2692993" cy="6858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E5B44A7-C606-F351-B693-FA53ECDED52E}"/>
              </a:ext>
            </a:extLst>
          </p:cNvPr>
          <p:cNvSpPr txBox="1"/>
          <p:nvPr/>
        </p:nvSpPr>
        <p:spPr>
          <a:xfrm>
            <a:off x="4058363" y="419837"/>
            <a:ext cx="40752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800" dirty="0">
                <a:latin typeface="+mj-lt"/>
              </a:rPr>
              <a:t>PLANO DE MARKETING</a:t>
            </a:r>
          </a:p>
          <a:p>
            <a:pPr algn="r"/>
            <a:r>
              <a:rPr lang="pt-BR" sz="2800" dirty="0">
                <a:latin typeface="+mj-lt"/>
              </a:rPr>
              <a:t>2022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02B3263-50EB-7609-9630-B6DBF6E04896}"/>
              </a:ext>
            </a:extLst>
          </p:cNvPr>
          <p:cNvSpPr/>
          <p:nvPr/>
        </p:nvSpPr>
        <p:spPr>
          <a:xfrm>
            <a:off x="0" y="5710111"/>
            <a:ext cx="7719006" cy="564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6427399-1B01-2D37-0B3D-3C5F6DF0BE31}"/>
              </a:ext>
            </a:extLst>
          </p:cNvPr>
          <p:cNvSpPr txBox="1"/>
          <p:nvPr/>
        </p:nvSpPr>
        <p:spPr>
          <a:xfrm>
            <a:off x="2912680" y="5791901"/>
            <a:ext cx="199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Obrigado!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303020A-67D0-100E-9705-624AB969E0CD}"/>
              </a:ext>
            </a:extLst>
          </p:cNvPr>
          <p:cNvCxnSpPr>
            <a:cxnSpLocks/>
          </p:cNvCxnSpPr>
          <p:nvPr/>
        </p:nvCxnSpPr>
        <p:spPr>
          <a:xfrm rot="10800000">
            <a:off x="11607110" y="-15836"/>
            <a:ext cx="0" cy="1394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E7F77B5-99D9-6E1A-EDEB-57EA0B8F0694}"/>
              </a:ext>
            </a:extLst>
          </p:cNvPr>
          <p:cNvSpPr txBox="1"/>
          <p:nvPr/>
        </p:nvSpPr>
        <p:spPr>
          <a:xfrm rot="16200000">
            <a:off x="10601866" y="2411660"/>
            <a:ext cx="2010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WWW.SUAEMPRESA.COM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3ECC731-0ACB-E664-3BD2-4DC0365687AC}"/>
              </a:ext>
            </a:extLst>
          </p:cNvPr>
          <p:cNvCxnSpPr>
            <a:cxnSpLocks/>
          </p:cNvCxnSpPr>
          <p:nvPr/>
        </p:nvCxnSpPr>
        <p:spPr>
          <a:xfrm>
            <a:off x="-696531" y="246526"/>
            <a:ext cx="1033803" cy="10338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9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push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BC77ABE-B39D-D566-517D-3805B79F3B8B}"/>
              </a:ext>
            </a:extLst>
          </p:cNvPr>
          <p:cNvSpPr txBox="1"/>
          <p:nvPr/>
        </p:nvSpPr>
        <p:spPr>
          <a:xfrm>
            <a:off x="970837" y="546096"/>
            <a:ext cx="4093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Recursos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A144DE-ED7F-C192-BFD3-0BC421FD1E8B}"/>
              </a:ext>
            </a:extLst>
          </p:cNvPr>
          <p:cNvSpPr txBox="1"/>
          <p:nvPr/>
        </p:nvSpPr>
        <p:spPr>
          <a:xfrm>
            <a:off x="970837" y="1313452"/>
            <a:ext cx="40933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FOTOS</a:t>
            </a:r>
          </a:p>
          <a:p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Todas as fotos em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Unsplash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Blake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Wisz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Christina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Wocintechchat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Damir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Kopezhanov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Donn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Strain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Heidi Fin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Phil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Desforges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Rodeo Project Management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Sincerely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Thom Holmes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Timon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Studler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245D70-23FB-A105-DDB4-98EE142DD990}"/>
              </a:ext>
            </a:extLst>
          </p:cNvPr>
          <p:cNvSpPr txBox="1"/>
          <p:nvPr/>
        </p:nvSpPr>
        <p:spPr>
          <a:xfrm>
            <a:off x="5254906" y="1313452"/>
            <a:ext cx="5966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FONTES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Poppins </a:t>
            </a:r>
            <a:r>
              <a:rPr lang="pt-B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SemiBold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(https://fonts.google.com/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specimen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/Poppins)</a:t>
            </a:r>
          </a:p>
          <a:p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Quicksand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(https://fonts.google.com/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specimen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Quicksand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CORES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AF14A2B-A94C-287E-3CD9-4980F507E7C5}"/>
              </a:ext>
            </a:extLst>
          </p:cNvPr>
          <p:cNvSpPr/>
          <p:nvPr/>
        </p:nvSpPr>
        <p:spPr>
          <a:xfrm>
            <a:off x="5833406" y="4652197"/>
            <a:ext cx="955245" cy="955245"/>
          </a:xfrm>
          <a:prstGeom prst="roundRect">
            <a:avLst/>
          </a:prstGeom>
          <a:solidFill>
            <a:srgbClr val="FF7F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024" name="Retângulo: Cantos Arredondados 1023">
            <a:extLst>
              <a:ext uri="{FF2B5EF4-FFF2-40B4-BE49-F238E27FC236}">
                <a16:creationId xmlns:a16="http://schemas.microsoft.com/office/drawing/2014/main" id="{3EB7B4BD-7903-B44F-90AF-DDC1CBD6BABE}"/>
              </a:ext>
            </a:extLst>
          </p:cNvPr>
          <p:cNvSpPr/>
          <p:nvPr/>
        </p:nvSpPr>
        <p:spPr>
          <a:xfrm>
            <a:off x="7050081" y="4652197"/>
            <a:ext cx="955245" cy="955245"/>
          </a:xfrm>
          <a:prstGeom prst="roundRect">
            <a:avLst/>
          </a:prstGeom>
          <a:solidFill>
            <a:srgbClr val="FD2D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025" name="Retângulo: Cantos Arredondados 1024">
            <a:extLst>
              <a:ext uri="{FF2B5EF4-FFF2-40B4-BE49-F238E27FC236}">
                <a16:creationId xmlns:a16="http://schemas.microsoft.com/office/drawing/2014/main" id="{AE9B52E9-1D60-6834-3306-97937511F7A2}"/>
              </a:ext>
            </a:extLst>
          </p:cNvPr>
          <p:cNvSpPr/>
          <p:nvPr/>
        </p:nvSpPr>
        <p:spPr>
          <a:xfrm>
            <a:off x="8224538" y="4652197"/>
            <a:ext cx="955245" cy="955245"/>
          </a:xfrm>
          <a:prstGeom prst="roundRect">
            <a:avLst/>
          </a:prstGeom>
          <a:solidFill>
            <a:srgbClr val="1211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027" name="Retângulo: Cantos Arredondados 1026">
            <a:extLst>
              <a:ext uri="{FF2B5EF4-FFF2-40B4-BE49-F238E27FC236}">
                <a16:creationId xmlns:a16="http://schemas.microsoft.com/office/drawing/2014/main" id="{A5DED075-8FD1-0B84-A1A0-B49E08B0D141}"/>
              </a:ext>
            </a:extLst>
          </p:cNvPr>
          <p:cNvSpPr/>
          <p:nvPr/>
        </p:nvSpPr>
        <p:spPr>
          <a:xfrm>
            <a:off x="9441214" y="4652197"/>
            <a:ext cx="955245" cy="955245"/>
          </a:xfrm>
          <a:prstGeom prst="roundRect">
            <a:avLst/>
          </a:prstGeom>
          <a:solidFill>
            <a:srgbClr val="F8F8F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63F3828F-FA88-7621-3365-8BAFA159488F}"/>
              </a:ext>
            </a:extLst>
          </p:cNvPr>
          <p:cNvSpPr txBox="1"/>
          <p:nvPr/>
        </p:nvSpPr>
        <p:spPr>
          <a:xfrm>
            <a:off x="5869847" y="4991773"/>
            <a:ext cx="87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#ff7f2d</a:t>
            </a:r>
          </a:p>
        </p:txBody>
      </p:sp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3B55F9C2-DEC1-3508-5BCF-4591BD2712E0}"/>
              </a:ext>
            </a:extLst>
          </p:cNvPr>
          <p:cNvSpPr txBox="1"/>
          <p:nvPr/>
        </p:nvSpPr>
        <p:spPr>
          <a:xfrm>
            <a:off x="7077430" y="4991773"/>
            <a:ext cx="934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#fd2d56</a:t>
            </a:r>
          </a:p>
        </p:txBody>
      </p:sp>
      <p:sp>
        <p:nvSpPr>
          <p:cNvPr id="1033" name="CaixaDeTexto 1032">
            <a:extLst>
              <a:ext uri="{FF2B5EF4-FFF2-40B4-BE49-F238E27FC236}">
                <a16:creationId xmlns:a16="http://schemas.microsoft.com/office/drawing/2014/main" id="{2ED63D42-28B2-C06C-E65C-8B34E430CA6A}"/>
              </a:ext>
            </a:extLst>
          </p:cNvPr>
          <p:cNvSpPr txBox="1"/>
          <p:nvPr/>
        </p:nvSpPr>
        <p:spPr>
          <a:xfrm>
            <a:off x="8251996" y="4991773"/>
            <a:ext cx="932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#121130</a:t>
            </a: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77B740A4-3010-45BA-DC65-17EDCB01020A}"/>
              </a:ext>
            </a:extLst>
          </p:cNvPr>
          <p:cNvSpPr txBox="1"/>
          <p:nvPr/>
        </p:nvSpPr>
        <p:spPr>
          <a:xfrm>
            <a:off x="9469543" y="4991773"/>
            <a:ext cx="919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#f8f8f8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DE47FB3-8D92-67EE-DB7B-679556DDCFAA}"/>
              </a:ext>
            </a:extLst>
          </p:cNvPr>
          <p:cNvCxnSpPr>
            <a:cxnSpLocks/>
          </p:cNvCxnSpPr>
          <p:nvPr/>
        </p:nvCxnSpPr>
        <p:spPr>
          <a:xfrm>
            <a:off x="11167242" y="1083250"/>
            <a:ext cx="1024758" cy="10247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76737511-8FE3-7E17-C218-274B61FD7CE2}"/>
              </a:ext>
            </a:extLst>
          </p:cNvPr>
          <p:cNvSpPr/>
          <p:nvPr/>
        </p:nvSpPr>
        <p:spPr>
          <a:xfrm flipH="1">
            <a:off x="8441849" y="0"/>
            <a:ext cx="3750150" cy="546096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33F6ED9-2288-CFF7-3FA4-40B0FD815710}"/>
              </a:ext>
            </a:extLst>
          </p:cNvPr>
          <p:cNvSpPr/>
          <p:nvPr/>
        </p:nvSpPr>
        <p:spPr>
          <a:xfrm>
            <a:off x="-1" y="6568218"/>
            <a:ext cx="8441849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BE29236-6A58-5188-7B49-D02E20174279}"/>
              </a:ext>
            </a:extLst>
          </p:cNvPr>
          <p:cNvCxnSpPr>
            <a:cxnSpLocks/>
          </p:cNvCxnSpPr>
          <p:nvPr/>
        </p:nvCxnSpPr>
        <p:spPr>
          <a:xfrm>
            <a:off x="11794722" y="2478086"/>
            <a:ext cx="397278" cy="39727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3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C952F403-CC5A-8B49-7B30-B2872196376D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Gráfico 6" descr="Área de Transferência Marcada estrutura de tópicos">
            <a:extLst>
              <a:ext uri="{FF2B5EF4-FFF2-40B4-BE49-F238E27FC236}">
                <a16:creationId xmlns:a16="http://schemas.microsoft.com/office/drawing/2014/main" id="{EF2A4022-1198-FED9-B82F-13FC973C5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63" y="404813"/>
            <a:ext cx="4051617" cy="4051617"/>
          </a:xfrm>
          <a:prstGeom prst="rect">
            <a:avLst/>
          </a:prstGeom>
        </p:spPr>
      </p:pic>
      <p:sp>
        <p:nvSpPr>
          <p:cNvPr id="2" name="Subtítulo 1">
            <a:extLst>
              <a:ext uri="{FF2B5EF4-FFF2-40B4-BE49-F238E27FC236}">
                <a16:creationId xmlns:a16="http://schemas.microsoft.com/office/drawing/2014/main" id="{85788795-DEF9-7A3F-CBF8-7C490FD04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0642A9-954D-A6E1-42AD-0DD9AE8E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EFBB5322-0600-8231-3435-E4102CD1FEEF}"/>
              </a:ext>
            </a:extLst>
          </p:cNvPr>
          <p:cNvCxnSpPr>
            <a:cxnSpLocks/>
          </p:cNvCxnSpPr>
          <p:nvPr/>
        </p:nvCxnSpPr>
        <p:spPr>
          <a:xfrm>
            <a:off x="412364" y="0"/>
            <a:ext cx="0" cy="1394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1BB615C-EAB6-0845-DC82-E2957638424E}"/>
              </a:ext>
            </a:extLst>
          </p:cNvPr>
          <p:cNvSpPr txBox="1"/>
          <p:nvPr/>
        </p:nvSpPr>
        <p:spPr>
          <a:xfrm rot="16200000">
            <a:off x="277553" y="1418819"/>
            <a:ext cx="269626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fld id="{EEB2CC50-EB75-4F14-8C7C-97E43429BA9E}" type="slidenum">
              <a:rPr lang="pt-BR" sz="1200" smtClean="0"/>
              <a:t>3</a:t>
            </a:fld>
            <a:endParaRPr lang="pt-BR" sz="1200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43AC4CA-2016-4E35-9910-4128C3752DC1}"/>
              </a:ext>
            </a:extLst>
          </p:cNvPr>
          <p:cNvCxnSpPr>
            <a:cxnSpLocks/>
          </p:cNvCxnSpPr>
          <p:nvPr/>
        </p:nvCxnSpPr>
        <p:spPr>
          <a:xfrm>
            <a:off x="3383280" y="-731004"/>
            <a:ext cx="3450293" cy="345029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m 41" descr="Escritório com mesa e cadeiras&#10;&#10;Descrição gerada automaticamente com confiança média">
            <a:extLst>
              <a:ext uri="{FF2B5EF4-FFF2-40B4-BE49-F238E27FC236}">
                <a16:creationId xmlns:a16="http://schemas.microsoft.com/office/drawing/2014/main" id="{33D3D9AB-C0A9-05F9-BFBF-72A358B058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1" t="32343" r="8895"/>
          <a:stretch/>
        </p:blipFill>
        <p:spPr>
          <a:xfrm>
            <a:off x="6521196" y="1452879"/>
            <a:ext cx="3537204" cy="4639945"/>
          </a:xfrm>
          <a:prstGeom prst="rect">
            <a:avLst/>
          </a:prstGeom>
          <a:effectLst/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F71893C-0059-3AFD-0887-EF3B26599FCE}"/>
              </a:ext>
            </a:extLst>
          </p:cNvPr>
          <p:cNvCxnSpPr>
            <a:cxnSpLocks/>
          </p:cNvCxnSpPr>
          <p:nvPr/>
        </p:nvCxnSpPr>
        <p:spPr>
          <a:xfrm>
            <a:off x="10961606" y="5405121"/>
            <a:ext cx="956528" cy="95652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3F6BA4C-8842-0AE8-5C49-2C741B43AA24}"/>
              </a:ext>
            </a:extLst>
          </p:cNvPr>
          <p:cNvCxnSpPr>
            <a:cxnSpLocks/>
          </p:cNvCxnSpPr>
          <p:nvPr/>
        </p:nvCxnSpPr>
        <p:spPr>
          <a:xfrm>
            <a:off x="10823108" y="4732754"/>
            <a:ext cx="1721235" cy="172123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264FF-C800-F5D8-46AA-7DE0B1EC7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Metas vs. Objetivos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57CAAD5-5DE7-48FE-C8F7-E85325A94FD8}"/>
              </a:ext>
            </a:extLst>
          </p:cNvPr>
          <p:cNvGrpSpPr/>
          <p:nvPr/>
        </p:nvGrpSpPr>
        <p:grpSpPr>
          <a:xfrm>
            <a:off x="740780" y="1388962"/>
            <a:ext cx="5104435" cy="4595149"/>
            <a:chOff x="740780" y="1388962"/>
            <a:chExt cx="5104435" cy="4595149"/>
          </a:xfrm>
        </p:grpSpPr>
        <p:sp>
          <p:nvSpPr>
            <p:cNvPr id="5" name="Retângulo: Cantos Diagonais Recortados 4">
              <a:extLst>
                <a:ext uri="{FF2B5EF4-FFF2-40B4-BE49-F238E27FC236}">
                  <a16:creationId xmlns:a16="http://schemas.microsoft.com/office/drawing/2014/main" id="{F15337E0-E522-BF2C-BDCE-E47FF3933B70}"/>
                </a:ext>
              </a:extLst>
            </p:cNvPr>
            <p:cNvSpPr/>
            <p:nvPr/>
          </p:nvSpPr>
          <p:spPr>
            <a:xfrm>
              <a:off x="740780" y="1388962"/>
              <a:ext cx="5104435" cy="4595149"/>
            </a:xfrm>
            <a:prstGeom prst="snip2DiagRect">
              <a:avLst>
                <a:gd name="adj1" fmla="val 22370"/>
                <a:gd name="adj2" fmla="val 0"/>
              </a:avLst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Triângulo Retângulo 5">
              <a:extLst>
                <a:ext uri="{FF2B5EF4-FFF2-40B4-BE49-F238E27FC236}">
                  <a16:creationId xmlns:a16="http://schemas.microsoft.com/office/drawing/2014/main" id="{3A034C5D-5DBC-7A6F-956D-8D184A468BCE}"/>
                </a:ext>
              </a:extLst>
            </p:cNvPr>
            <p:cNvSpPr/>
            <p:nvPr/>
          </p:nvSpPr>
          <p:spPr>
            <a:xfrm rot="5400000">
              <a:off x="740780" y="1388962"/>
              <a:ext cx="914400" cy="914400"/>
            </a:xfrm>
            <a:prstGeom prst="rtTriangle">
              <a:avLst/>
            </a:prstGeom>
            <a:solidFill>
              <a:srgbClr val="FD2D5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Triângulo Retângulo 6">
              <a:extLst>
                <a:ext uri="{FF2B5EF4-FFF2-40B4-BE49-F238E27FC236}">
                  <a16:creationId xmlns:a16="http://schemas.microsoft.com/office/drawing/2014/main" id="{26E3B31E-D344-E9B0-32F9-0904D21A27FD}"/>
                </a:ext>
              </a:extLst>
            </p:cNvPr>
            <p:cNvSpPr/>
            <p:nvPr/>
          </p:nvSpPr>
          <p:spPr>
            <a:xfrm rot="16200000">
              <a:off x="4930815" y="5069711"/>
              <a:ext cx="914400" cy="914400"/>
            </a:xfrm>
            <a:prstGeom prst="rtTriangle">
              <a:avLst/>
            </a:prstGeom>
            <a:solidFill>
              <a:srgbClr val="FD2D5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EC9EFE9-5A17-D6B5-74AF-14D74A5D3657}"/>
                </a:ext>
              </a:extLst>
            </p:cNvPr>
            <p:cNvSpPr txBox="1"/>
            <p:nvPr/>
          </p:nvSpPr>
          <p:spPr>
            <a:xfrm>
              <a:off x="2687703" y="1615329"/>
              <a:ext cx="121058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pt-BR" sz="2400" b="1" dirty="0">
                  <a:latin typeface="+mj-lt"/>
                </a:rPr>
                <a:t>METAS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13EA36EC-C07D-AB31-9AC5-F5AEE41E7F67}"/>
                </a:ext>
              </a:extLst>
            </p:cNvPr>
            <p:cNvSpPr/>
            <p:nvPr/>
          </p:nvSpPr>
          <p:spPr>
            <a:xfrm>
              <a:off x="1293541" y="2708476"/>
              <a:ext cx="720524" cy="720524"/>
            </a:xfrm>
            <a:prstGeom prst="roundRect">
              <a:avLst/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/>
                <a:t>01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CB0AC1C-41F3-F188-FCC1-094E5B058F06}"/>
                </a:ext>
              </a:extLst>
            </p:cNvPr>
            <p:cNvSpPr txBox="1"/>
            <p:nvPr/>
          </p:nvSpPr>
          <p:spPr>
            <a:xfrm>
              <a:off x="2329473" y="2699406"/>
              <a:ext cx="3090441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dirty="0"/>
                <a:t>Lorem ipsum dolor sit amet, consectetuer adipiscing elit. Maecenas porttitor congue massa.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D21DDE15-ADCC-E4C3-0697-5398B8C35A03}"/>
                </a:ext>
              </a:extLst>
            </p:cNvPr>
            <p:cNvSpPr/>
            <p:nvPr/>
          </p:nvSpPr>
          <p:spPr>
            <a:xfrm>
              <a:off x="1293541" y="4513077"/>
              <a:ext cx="720524" cy="720524"/>
            </a:xfrm>
            <a:prstGeom prst="roundRect">
              <a:avLst/>
            </a:pr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/>
                <a:t>02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F40F6A2-A24F-39BC-E3CA-591CA09299FB}"/>
                </a:ext>
              </a:extLst>
            </p:cNvPr>
            <p:cNvSpPr txBox="1"/>
            <p:nvPr/>
          </p:nvSpPr>
          <p:spPr>
            <a:xfrm>
              <a:off x="2329473" y="4504007"/>
              <a:ext cx="3090441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dirty="0" err="1"/>
                <a:t>Fusce</a:t>
              </a:r>
              <a:r>
                <a:rPr lang="pt-BR" sz="1400" dirty="0"/>
                <a:t> </a:t>
              </a:r>
              <a:r>
                <a:rPr lang="pt-BR" sz="1400" dirty="0" err="1"/>
                <a:t>posuere</a:t>
              </a:r>
              <a:r>
                <a:rPr lang="pt-BR" sz="1400" dirty="0"/>
                <a:t>, magna </a:t>
              </a:r>
              <a:r>
                <a:rPr lang="pt-BR" sz="1400" dirty="0" err="1"/>
                <a:t>sed</a:t>
              </a:r>
              <a:r>
                <a:rPr lang="pt-BR" sz="1400" dirty="0"/>
                <a:t> </a:t>
              </a:r>
              <a:r>
                <a:rPr lang="pt-BR" sz="1400" dirty="0" err="1"/>
                <a:t>pulvinar</a:t>
              </a:r>
              <a:r>
                <a:rPr lang="pt-BR" sz="1400" dirty="0"/>
                <a:t> </a:t>
              </a:r>
              <a:r>
                <a:rPr lang="pt-BR" sz="1400" dirty="0" err="1"/>
                <a:t>ultricies</a:t>
              </a:r>
              <a:r>
                <a:rPr lang="pt-BR" sz="1400" dirty="0"/>
                <a:t>, </a:t>
              </a:r>
              <a:r>
                <a:rPr lang="pt-BR" sz="1400" dirty="0" err="1"/>
                <a:t>purus</a:t>
              </a:r>
              <a:r>
                <a:rPr lang="pt-BR" sz="1400" dirty="0"/>
                <a:t> </a:t>
              </a:r>
              <a:r>
                <a:rPr lang="pt-BR" sz="1400" dirty="0" err="1"/>
                <a:t>lectus</a:t>
              </a:r>
              <a:r>
                <a:rPr lang="pt-BR" sz="1400" dirty="0"/>
                <a:t> </a:t>
              </a:r>
              <a:r>
                <a:rPr lang="pt-BR" sz="1400" dirty="0" err="1"/>
                <a:t>malesuada</a:t>
              </a:r>
              <a:r>
                <a:rPr lang="pt-BR" sz="1400" dirty="0"/>
                <a:t> libero,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.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7461B1F-456D-CE04-312B-0BF0F74EF1D5}"/>
              </a:ext>
            </a:extLst>
          </p:cNvPr>
          <p:cNvGrpSpPr/>
          <p:nvPr/>
        </p:nvGrpSpPr>
        <p:grpSpPr>
          <a:xfrm>
            <a:off x="6346787" y="1388962"/>
            <a:ext cx="5104435" cy="4595149"/>
            <a:chOff x="6346787" y="1388962"/>
            <a:chExt cx="5104435" cy="4595149"/>
          </a:xfrm>
        </p:grpSpPr>
        <p:sp>
          <p:nvSpPr>
            <p:cNvPr id="21" name="Retângulo: Cantos Diagonais Recortados 20">
              <a:extLst>
                <a:ext uri="{FF2B5EF4-FFF2-40B4-BE49-F238E27FC236}">
                  <a16:creationId xmlns:a16="http://schemas.microsoft.com/office/drawing/2014/main" id="{F67BC5AC-E265-D7A1-09BF-E498B78F1A4D}"/>
                </a:ext>
              </a:extLst>
            </p:cNvPr>
            <p:cNvSpPr/>
            <p:nvPr/>
          </p:nvSpPr>
          <p:spPr>
            <a:xfrm>
              <a:off x="6346787" y="1388962"/>
              <a:ext cx="5104435" cy="4595149"/>
            </a:xfrm>
            <a:prstGeom prst="snip2DiagRect">
              <a:avLst>
                <a:gd name="adj1" fmla="val 22370"/>
                <a:gd name="adj2" fmla="val 0"/>
              </a:avLst>
            </a:prstGeom>
            <a:solidFill>
              <a:srgbClr val="F8F8F8"/>
            </a:solidFill>
            <a:ln>
              <a:noFill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riângulo Retângulo 13">
              <a:extLst>
                <a:ext uri="{FF2B5EF4-FFF2-40B4-BE49-F238E27FC236}">
                  <a16:creationId xmlns:a16="http://schemas.microsoft.com/office/drawing/2014/main" id="{CA5BB9BE-B4F2-88A7-F223-0A42D1661030}"/>
                </a:ext>
              </a:extLst>
            </p:cNvPr>
            <p:cNvSpPr/>
            <p:nvPr/>
          </p:nvSpPr>
          <p:spPr>
            <a:xfrm rot="5400000">
              <a:off x="6346787" y="1388962"/>
              <a:ext cx="914400" cy="914400"/>
            </a:xfrm>
            <a:prstGeom prst="rtTriangle">
              <a:avLst/>
            </a:prstGeom>
            <a:solidFill>
              <a:srgbClr val="12113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riângulo Retângulo 14">
              <a:extLst>
                <a:ext uri="{FF2B5EF4-FFF2-40B4-BE49-F238E27FC236}">
                  <a16:creationId xmlns:a16="http://schemas.microsoft.com/office/drawing/2014/main" id="{4E07A54B-3867-EC89-3323-30E587731B65}"/>
                </a:ext>
              </a:extLst>
            </p:cNvPr>
            <p:cNvSpPr/>
            <p:nvPr/>
          </p:nvSpPr>
          <p:spPr>
            <a:xfrm rot="16200000">
              <a:off x="10536822" y="5069711"/>
              <a:ext cx="914400" cy="914400"/>
            </a:xfrm>
            <a:prstGeom prst="rtTriangle">
              <a:avLst/>
            </a:prstGeom>
            <a:solidFill>
              <a:srgbClr val="12113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2344A0E-D1C3-7FA5-EF15-156B1C0502DA}"/>
                </a:ext>
              </a:extLst>
            </p:cNvPr>
            <p:cNvSpPr txBox="1"/>
            <p:nvPr/>
          </p:nvSpPr>
          <p:spPr>
            <a:xfrm>
              <a:off x="7963493" y="1615329"/>
              <a:ext cx="187102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pt-BR" sz="2400" b="1" dirty="0">
                  <a:latin typeface="+mj-lt"/>
                </a:rPr>
                <a:t>OBJETIVOS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66CFDADA-EEB9-4A6C-CDA7-970695BF39A0}"/>
                </a:ext>
              </a:extLst>
            </p:cNvPr>
            <p:cNvSpPr/>
            <p:nvPr/>
          </p:nvSpPr>
          <p:spPr>
            <a:xfrm>
              <a:off x="6899548" y="2708476"/>
              <a:ext cx="720524" cy="720524"/>
            </a:xfrm>
            <a:prstGeom prst="roundRect">
              <a:avLst/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/>
                <a:t>01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A2DCD95-3B20-3442-08DE-DE62A737ADC3}"/>
                </a:ext>
              </a:extLst>
            </p:cNvPr>
            <p:cNvSpPr txBox="1"/>
            <p:nvPr/>
          </p:nvSpPr>
          <p:spPr>
            <a:xfrm>
              <a:off x="7935480" y="2699406"/>
              <a:ext cx="3090441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dirty="0"/>
                <a:t>Lorem ipsum dolor sit amet, consectetuer adipiscing elit. Maecenas porttitor congue massa.</a:t>
              </a: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796DC523-7645-AE1B-6950-C0095A6EA4B6}"/>
                </a:ext>
              </a:extLst>
            </p:cNvPr>
            <p:cNvSpPr/>
            <p:nvPr/>
          </p:nvSpPr>
          <p:spPr>
            <a:xfrm>
              <a:off x="6899548" y="4513077"/>
              <a:ext cx="720524" cy="720524"/>
            </a:xfrm>
            <a:prstGeom prst="roundRect">
              <a:avLst/>
            </a:prstGeom>
            <a:solidFill>
              <a:srgbClr val="1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/>
                <a:t>02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00960EC-991E-7BF5-3FFD-4934A32B17E6}"/>
                </a:ext>
              </a:extLst>
            </p:cNvPr>
            <p:cNvSpPr txBox="1"/>
            <p:nvPr/>
          </p:nvSpPr>
          <p:spPr>
            <a:xfrm>
              <a:off x="7935480" y="4504007"/>
              <a:ext cx="3090441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dirty="0" err="1"/>
                <a:t>Fusce</a:t>
              </a:r>
              <a:r>
                <a:rPr lang="pt-BR" sz="1400" dirty="0"/>
                <a:t> </a:t>
              </a:r>
              <a:r>
                <a:rPr lang="pt-BR" sz="1400" dirty="0" err="1"/>
                <a:t>posuere</a:t>
              </a:r>
              <a:r>
                <a:rPr lang="pt-BR" sz="1400" dirty="0"/>
                <a:t>, magna </a:t>
              </a:r>
              <a:r>
                <a:rPr lang="pt-BR" sz="1400" dirty="0" err="1"/>
                <a:t>sed</a:t>
              </a:r>
              <a:r>
                <a:rPr lang="pt-BR" sz="1400" dirty="0"/>
                <a:t> </a:t>
              </a:r>
              <a:r>
                <a:rPr lang="pt-BR" sz="1400" dirty="0" err="1"/>
                <a:t>pulvinar</a:t>
              </a:r>
              <a:r>
                <a:rPr lang="pt-BR" sz="1400" dirty="0"/>
                <a:t> </a:t>
              </a:r>
              <a:r>
                <a:rPr lang="pt-BR" sz="1400" dirty="0" err="1"/>
                <a:t>ultricies</a:t>
              </a:r>
              <a:r>
                <a:rPr lang="pt-BR" sz="1400" dirty="0"/>
                <a:t>, </a:t>
              </a:r>
              <a:r>
                <a:rPr lang="pt-BR" sz="1400" dirty="0" err="1"/>
                <a:t>purus</a:t>
              </a:r>
              <a:r>
                <a:rPr lang="pt-BR" sz="1400" dirty="0"/>
                <a:t> </a:t>
              </a:r>
              <a:r>
                <a:rPr lang="pt-BR" sz="1400" dirty="0" err="1"/>
                <a:t>lectus</a:t>
              </a:r>
              <a:r>
                <a:rPr lang="pt-BR" sz="1400" dirty="0"/>
                <a:t> </a:t>
              </a:r>
              <a:r>
                <a:rPr lang="pt-BR" sz="1400" dirty="0" err="1"/>
                <a:t>malesuada</a:t>
              </a:r>
              <a:r>
                <a:rPr lang="pt-BR" sz="1400" dirty="0"/>
                <a:t> libero,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.</a:t>
              </a:r>
            </a:p>
          </p:txBody>
        </p: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F55404F6-F407-F8D8-50D0-2EFD4A6A2554}"/>
              </a:ext>
            </a:extLst>
          </p:cNvPr>
          <p:cNvSpPr/>
          <p:nvPr/>
        </p:nvSpPr>
        <p:spPr>
          <a:xfrm>
            <a:off x="11641138" y="3429000"/>
            <a:ext cx="550862" cy="3429000"/>
          </a:xfrm>
          <a:prstGeom prst="rect">
            <a:avLst/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1BFE80-B028-9B20-B720-D3CCD1251729}"/>
              </a:ext>
            </a:extLst>
          </p:cNvPr>
          <p:cNvSpPr/>
          <p:nvPr/>
        </p:nvSpPr>
        <p:spPr>
          <a:xfrm>
            <a:off x="0" y="0"/>
            <a:ext cx="550861" cy="3429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683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959A2454-0293-DFA5-EB12-11CC089C1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87885"/>
              </p:ext>
            </p:extLst>
          </p:nvPr>
        </p:nvGraphicFramePr>
        <p:xfrm>
          <a:off x="407988" y="404813"/>
          <a:ext cx="11376024" cy="5688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006">
                  <a:extLst>
                    <a:ext uri="{9D8B030D-6E8A-4147-A177-3AD203B41FA5}">
                      <a16:colId xmlns:a16="http://schemas.microsoft.com/office/drawing/2014/main" val="41830972"/>
                    </a:ext>
                  </a:extLst>
                </a:gridCol>
                <a:gridCol w="2844006">
                  <a:extLst>
                    <a:ext uri="{9D8B030D-6E8A-4147-A177-3AD203B41FA5}">
                      <a16:colId xmlns:a16="http://schemas.microsoft.com/office/drawing/2014/main" val="1187705701"/>
                    </a:ext>
                  </a:extLst>
                </a:gridCol>
                <a:gridCol w="2844006">
                  <a:extLst>
                    <a:ext uri="{9D8B030D-6E8A-4147-A177-3AD203B41FA5}">
                      <a16:colId xmlns:a16="http://schemas.microsoft.com/office/drawing/2014/main" val="3261598840"/>
                    </a:ext>
                  </a:extLst>
                </a:gridCol>
                <a:gridCol w="2844006">
                  <a:extLst>
                    <a:ext uri="{9D8B030D-6E8A-4147-A177-3AD203B41FA5}">
                      <a16:colId xmlns:a16="http://schemas.microsoft.com/office/drawing/2014/main" val="3121271349"/>
                    </a:ext>
                  </a:extLst>
                </a:gridCol>
              </a:tblGrid>
              <a:tr h="2844006">
                <a:tc>
                  <a:txBody>
                    <a:bodyPr/>
                    <a:lstStyle/>
                    <a:p>
                      <a:endParaRPr lang="pt-BR" sz="5400" dirty="0"/>
                    </a:p>
                  </a:txBody>
                  <a:tcPr marL="360000" marR="360000" marT="360000" marB="360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2600" dirty="0"/>
                    </a:p>
                  </a:txBody>
                  <a:tcPr marL="360000" marR="360000" marT="360000" marB="360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2D56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600" dirty="0"/>
                    </a:p>
                  </a:txBody>
                  <a:tcPr marL="360000" marR="360000" marT="360000" marB="360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13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600" dirty="0"/>
                    </a:p>
                  </a:txBody>
                  <a:tcPr marL="360000" marR="360000" marT="360000" marB="360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2D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042672"/>
                  </a:ext>
                </a:extLst>
              </a:tr>
              <a:tr h="2844006">
                <a:tc>
                  <a:txBody>
                    <a:bodyPr/>
                    <a:lstStyle/>
                    <a:p>
                      <a:endParaRPr lang="pt-BR" sz="12600" dirty="0"/>
                    </a:p>
                  </a:txBody>
                  <a:tcPr marL="360000" marR="360000" marT="360000" marB="360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13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600" dirty="0"/>
                    </a:p>
                  </a:txBody>
                  <a:tcPr marL="360000" marR="360000" marT="360000" marB="360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13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600" dirty="0"/>
                    </a:p>
                  </a:txBody>
                  <a:tcPr marL="360000" marR="360000" marT="360000" marB="360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2D56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600" dirty="0"/>
                    </a:p>
                  </a:txBody>
                  <a:tcPr marL="360000" marR="360000" marT="360000" marB="360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1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23194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3D2071B7-1761-EFB6-7DFD-7253F85A1E99}"/>
              </a:ext>
            </a:extLst>
          </p:cNvPr>
          <p:cNvSpPr/>
          <p:nvPr/>
        </p:nvSpPr>
        <p:spPr>
          <a:xfrm>
            <a:off x="3252000" y="404813"/>
            <a:ext cx="2844000" cy="28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+mj-lt"/>
              </a:rPr>
              <a:t>NOSSA MISSÃO</a:t>
            </a:r>
          </a:p>
          <a:p>
            <a:pPr algn="ctr"/>
            <a:r>
              <a:rPr lang="pt-BR" sz="1600" dirty="0" err="1"/>
              <a:t>Lorem</a:t>
            </a:r>
            <a:r>
              <a:rPr lang="pt-BR" sz="1600" dirty="0"/>
              <a:t> ipsum dolor sit amet, consectetuer adipiscing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porttitor congue massa. Fusce posuere, magna sed </a:t>
            </a:r>
            <a:r>
              <a:rPr lang="pt-BR" sz="1600" dirty="0" err="1"/>
              <a:t>pulvinar</a:t>
            </a:r>
            <a:r>
              <a:rPr lang="pt-BR" sz="1600" dirty="0"/>
              <a:t> </a:t>
            </a:r>
            <a:r>
              <a:rPr lang="pt-BR" sz="1600" dirty="0" err="1"/>
              <a:t>ultricies</a:t>
            </a:r>
            <a:r>
              <a:rPr lang="pt-BR" sz="1600" dirty="0"/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FA588A6-4FE5-2495-0A52-A9CFE26ADE45}"/>
              </a:ext>
            </a:extLst>
          </p:cNvPr>
          <p:cNvSpPr/>
          <p:nvPr/>
        </p:nvSpPr>
        <p:spPr>
          <a:xfrm>
            <a:off x="6096000" y="3248813"/>
            <a:ext cx="2844000" cy="28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+mj-lt"/>
              </a:rPr>
              <a:t>NOSSOS VALORES</a:t>
            </a:r>
          </a:p>
          <a:p>
            <a:pPr algn="ctr"/>
            <a:r>
              <a:rPr lang="pt-BR" sz="1600" dirty="0" err="1"/>
              <a:t>Lorem</a:t>
            </a:r>
            <a:r>
              <a:rPr lang="pt-BR" sz="1600" dirty="0"/>
              <a:t> ipsum dolor sit amet, consectetuer adipiscing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porttitor congue massa. Fusce posuere, magna sed </a:t>
            </a:r>
            <a:r>
              <a:rPr lang="pt-BR" sz="1600" dirty="0" err="1"/>
              <a:t>pulvinar</a:t>
            </a:r>
            <a:r>
              <a:rPr lang="pt-BR" sz="1600" dirty="0"/>
              <a:t> </a:t>
            </a:r>
            <a:r>
              <a:rPr lang="pt-BR" sz="1600" dirty="0" err="1"/>
              <a:t>ultricies</a:t>
            </a:r>
            <a:r>
              <a:rPr lang="pt-BR" sz="1600" dirty="0"/>
              <a:t>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FF113AA-0C44-391B-5944-A8A570D2061B}"/>
              </a:ext>
            </a:extLst>
          </p:cNvPr>
          <p:cNvSpPr/>
          <p:nvPr/>
        </p:nvSpPr>
        <p:spPr>
          <a:xfrm>
            <a:off x="8940000" y="404813"/>
            <a:ext cx="2844000" cy="28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+mj-lt"/>
              </a:rPr>
              <a:t>NOSSA VISÃO</a:t>
            </a:r>
          </a:p>
          <a:p>
            <a:pPr algn="ctr"/>
            <a:r>
              <a:rPr lang="pt-BR" sz="1600" dirty="0" err="1"/>
              <a:t>Lorem</a:t>
            </a:r>
            <a:r>
              <a:rPr lang="pt-BR" sz="1600" dirty="0"/>
              <a:t> ipsum dolor sit amet, consectetuer adipiscing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porttitor congue massa. Fusce posuere, magna sed </a:t>
            </a:r>
            <a:r>
              <a:rPr lang="pt-BR" sz="1600" dirty="0" err="1"/>
              <a:t>pulvinar</a:t>
            </a:r>
            <a:r>
              <a:rPr lang="pt-BR" sz="1600" dirty="0"/>
              <a:t> </a:t>
            </a:r>
            <a:r>
              <a:rPr lang="pt-BR" sz="1600" dirty="0" err="1"/>
              <a:t>ultricies</a:t>
            </a:r>
            <a:r>
              <a:rPr lang="pt-BR" sz="1600" dirty="0"/>
              <a:t>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6705B8F-F385-7617-25F0-56BEF296DCEC}"/>
              </a:ext>
            </a:extLst>
          </p:cNvPr>
          <p:cNvSpPr/>
          <p:nvPr/>
        </p:nvSpPr>
        <p:spPr>
          <a:xfrm>
            <a:off x="688176" y="3529001"/>
            <a:ext cx="2283624" cy="2283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>
                <a:latin typeface="+mj-lt"/>
              </a:rPr>
              <a:t>NOSSA</a:t>
            </a:r>
          </a:p>
          <a:p>
            <a:r>
              <a:rPr lang="pt-BR" sz="3200" dirty="0">
                <a:latin typeface="+mj-lt"/>
              </a:rPr>
              <a:t>EMPRESA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AADC24A-B457-6AEA-20CD-1EADE0B5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r="23462"/>
          <a:stretch/>
        </p:blipFill>
        <p:spPr>
          <a:xfrm>
            <a:off x="407989" y="404814"/>
            <a:ext cx="2844000" cy="2844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47119FA-4BE4-85C5-E6C9-6CF30769F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5" r="22979"/>
          <a:stretch/>
        </p:blipFill>
        <p:spPr>
          <a:xfrm>
            <a:off x="3251988" y="3248813"/>
            <a:ext cx="2854898" cy="285489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29EB0CC-2BB8-B962-956E-AC83BFA298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6" t="54650" r="359" b="81"/>
          <a:stretch/>
        </p:blipFill>
        <p:spPr>
          <a:xfrm>
            <a:off x="8940000" y="3248813"/>
            <a:ext cx="2844000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9F03C2-3BE0-77C0-4EB8-006A381A7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031209"/>
      </p:ext>
    </p:extLst>
  </p:cSld>
  <p:clrMapOvr>
    <a:masterClrMapping/>
  </p:clrMapOvr>
  <p:transition advClick="0" advTm="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E98C61C-3B61-9AC6-8324-E48D1BAC607C}"/>
              </a:ext>
            </a:extLst>
          </p:cNvPr>
          <p:cNvCxnSpPr>
            <a:cxnSpLocks/>
          </p:cNvCxnSpPr>
          <p:nvPr/>
        </p:nvCxnSpPr>
        <p:spPr>
          <a:xfrm flipH="1">
            <a:off x="8895828" y="-84048"/>
            <a:ext cx="3130268" cy="83334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Carrinho de compras estrutura de tópicos">
            <a:extLst>
              <a:ext uri="{FF2B5EF4-FFF2-40B4-BE49-F238E27FC236}">
                <a16:creationId xmlns:a16="http://schemas.microsoft.com/office/drawing/2014/main" id="{EF2A4022-1198-FED9-B82F-13FC973C5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63" y="404813"/>
            <a:ext cx="4051617" cy="4051617"/>
          </a:xfrm>
          <a:prstGeom prst="rect">
            <a:avLst/>
          </a:prstGeom>
        </p:spPr>
      </p:pic>
      <p:sp>
        <p:nvSpPr>
          <p:cNvPr id="2" name="Subtítulo 1">
            <a:extLst>
              <a:ext uri="{FF2B5EF4-FFF2-40B4-BE49-F238E27FC236}">
                <a16:creationId xmlns:a16="http://schemas.microsoft.com/office/drawing/2014/main" id="{85788795-DEF9-7A3F-CBF8-7C490FD04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análise do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0642A9-954D-A6E1-42AD-0DD9AE8E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mercado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1B6F5A7-E98C-6547-3F7E-73D4F0EA79A0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13A6333-ABFB-FC97-1D94-816AA698FC2D}"/>
              </a:ext>
            </a:extLst>
          </p:cNvPr>
          <p:cNvCxnSpPr>
            <a:cxnSpLocks/>
          </p:cNvCxnSpPr>
          <p:nvPr/>
        </p:nvCxnSpPr>
        <p:spPr>
          <a:xfrm>
            <a:off x="412364" y="-10160"/>
            <a:ext cx="0" cy="1394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4DA4F8E-F13D-DF7C-CCCA-A9E17B85EDA7}"/>
              </a:ext>
            </a:extLst>
          </p:cNvPr>
          <p:cNvSpPr txBox="1"/>
          <p:nvPr/>
        </p:nvSpPr>
        <p:spPr>
          <a:xfrm rot="16200000">
            <a:off x="277553" y="1418819"/>
            <a:ext cx="269626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fld id="{EEB2CC50-EB75-4F14-8C7C-97E43429BA9E}" type="slidenum">
              <a:rPr lang="pt-BR" sz="1200" smtClean="0"/>
              <a:t>7</a:t>
            </a:fld>
            <a:endParaRPr lang="pt-BR" sz="1200" dirty="0"/>
          </a:p>
        </p:txBody>
      </p:sp>
      <p:pic>
        <p:nvPicPr>
          <p:cNvPr id="5" name="Imagem 4" descr="Grupo de pessoas andando na rua&#10;&#10;Descrição gerada automaticamente com confiança média">
            <a:extLst>
              <a:ext uri="{FF2B5EF4-FFF2-40B4-BE49-F238E27FC236}">
                <a16:creationId xmlns:a16="http://schemas.microsoft.com/office/drawing/2014/main" id="{3E09C3A8-FC4A-5F39-0563-FFCFEF00E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3" r="30655"/>
          <a:stretch/>
        </p:blipFill>
        <p:spPr>
          <a:xfrm>
            <a:off x="6521194" y="1452878"/>
            <a:ext cx="3537205" cy="4639945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AE3082D-5F51-B0BB-91DB-64D1472F65A8}"/>
              </a:ext>
            </a:extLst>
          </p:cNvPr>
          <p:cNvCxnSpPr>
            <a:cxnSpLocks/>
          </p:cNvCxnSpPr>
          <p:nvPr/>
        </p:nvCxnSpPr>
        <p:spPr>
          <a:xfrm flipH="1">
            <a:off x="9144000" y="-149557"/>
            <a:ext cx="1412111" cy="37593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054561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B2A27-DEAF-3393-8B94-D8073620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pontos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29B3ACF1-2825-869A-3AA9-DA62F1E7C541}"/>
              </a:ext>
            </a:extLst>
          </p:cNvPr>
          <p:cNvSpPr txBox="1"/>
          <p:nvPr/>
        </p:nvSpPr>
        <p:spPr>
          <a:xfrm>
            <a:off x="676740" y="1587970"/>
            <a:ext cx="360863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322C264D-A4DE-CC32-4625-0ACD152E4823}"/>
              </a:ext>
            </a:extLst>
          </p:cNvPr>
          <p:cNvSpPr txBox="1"/>
          <p:nvPr/>
        </p:nvSpPr>
        <p:spPr>
          <a:xfrm>
            <a:off x="7905843" y="3887311"/>
            <a:ext cx="360863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pt-BR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038" name="CaixaDeTexto 1037">
            <a:extLst>
              <a:ext uri="{FF2B5EF4-FFF2-40B4-BE49-F238E27FC236}">
                <a16:creationId xmlns:a16="http://schemas.microsoft.com/office/drawing/2014/main" id="{A0D76B25-5EF6-EF21-56BA-7A8F0236ED29}"/>
              </a:ext>
            </a:extLst>
          </p:cNvPr>
          <p:cNvSpPr txBox="1"/>
          <p:nvPr/>
        </p:nvSpPr>
        <p:spPr>
          <a:xfrm>
            <a:off x="676740" y="3493762"/>
            <a:ext cx="360863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 err="1"/>
              <a:t>Pellentesque</a:t>
            </a:r>
            <a:r>
              <a:rPr lang="pt-BR" sz="1400" dirty="0"/>
              <a:t> </a:t>
            </a:r>
            <a:r>
              <a:rPr lang="pt-BR" sz="1400" dirty="0" err="1"/>
              <a:t>habitant</a:t>
            </a:r>
            <a:r>
              <a:rPr lang="pt-BR" sz="1400" dirty="0"/>
              <a:t> </a:t>
            </a:r>
            <a:r>
              <a:rPr lang="pt-BR" sz="1400" dirty="0" err="1"/>
              <a:t>morbi</a:t>
            </a:r>
            <a:r>
              <a:rPr lang="pt-BR" sz="1400" dirty="0"/>
              <a:t> </a:t>
            </a:r>
            <a:r>
              <a:rPr lang="pt-BR" sz="1400" dirty="0" err="1"/>
              <a:t>tristique</a:t>
            </a:r>
            <a:r>
              <a:rPr lang="pt-BR" sz="1400" dirty="0"/>
              <a:t> </a:t>
            </a:r>
            <a:r>
              <a:rPr lang="pt-BR" sz="1400" dirty="0" err="1"/>
              <a:t>senectus</a:t>
            </a:r>
            <a:r>
              <a:rPr lang="pt-BR" sz="1400" dirty="0"/>
              <a:t> et </a:t>
            </a:r>
            <a:r>
              <a:rPr lang="pt-BR" sz="1400" dirty="0" err="1"/>
              <a:t>netus</a:t>
            </a:r>
            <a:r>
              <a:rPr lang="pt-BR" sz="1400" dirty="0"/>
              <a:t> et </a:t>
            </a:r>
            <a:r>
              <a:rPr lang="pt-BR" sz="1400" dirty="0" err="1"/>
              <a:t>malesuada</a:t>
            </a:r>
            <a:r>
              <a:rPr lang="pt-BR" sz="1400" dirty="0"/>
              <a:t> fames ac </a:t>
            </a:r>
            <a:r>
              <a:rPr lang="pt-BR" sz="1400" dirty="0" err="1"/>
              <a:t>turpis</a:t>
            </a:r>
            <a:r>
              <a:rPr lang="pt-BR" sz="1400" dirty="0"/>
              <a:t> </a:t>
            </a:r>
            <a:r>
              <a:rPr lang="pt-BR" sz="1400" dirty="0" err="1"/>
              <a:t>egestas</a:t>
            </a:r>
            <a:r>
              <a:rPr lang="pt-BR" sz="1400" dirty="0"/>
              <a:t>. </a:t>
            </a:r>
            <a:r>
              <a:rPr lang="pt-BR" sz="1400" dirty="0" err="1"/>
              <a:t>Proin</a:t>
            </a:r>
            <a:r>
              <a:rPr lang="pt-BR" sz="1400" dirty="0"/>
              <a:t> </a:t>
            </a:r>
            <a:r>
              <a:rPr lang="pt-BR" sz="1400" dirty="0" err="1"/>
              <a:t>pharetra</a:t>
            </a:r>
            <a:r>
              <a:rPr lang="pt-BR" sz="1400" dirty="0"/>
              <a:t> </a:t>
            </a:r>
            <a:r>
              <a:rPr lang="pt-BR" sz="1400" dirty="0" err="1"/>
              <a:t>nonummy</a:t>
            </a:r>
            <a:r>
              <a:rPr lang="pt-BR" sz="1400" dirty="0"/>
              <a:t> pede. </a:t>
            </a:r>
            <a:r>
              <a:rPr lang="pt-BR" sz="1400" dirty="0" err="1"/>
              <a:t>Mauris</a:t>
            </a:r>
            <a:r>
              <a:rPr lang="pt-BR" sz="1400" dirty="0"/>
              <a:t> et </a:t>
            </a:r>
            <a:r>
              <a:rPr lang="pt-BR" sz="1400" dirty="0" err="1"/>
              <a:t>orci</a:t>
            </a:r>
            <a:r>
              <a:rPr lang="pt-BR" sz="1400" dirty="0"/>
              <a:t>.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CABD3C03-C91C-71A1-19A8-2A09FBFE21E0}"/>
              </a:ext>
            </a:extLst>
          </p:cNvPr>
          <p:cNvSpPr txBox="1"/>
          <p:nvPr/>
        </p:nvSpPr>
        <p:spPr>
          <a:xfrm>
            <a:off x="7905843" y="2412407"/>
            <a:ext cx="360863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pt-BR" sz="1400" dirty="0" err="1"/>
              <a:t>Pellentesque</a:t>
            </a:r>
            <a:r>
              <a:rPr lang="pt-BR" sz="1400" dirty="0"/>
              <a:t> </a:t>
            </a:r>
            <a:r>
              <a:rPr lang="pt-BR" sz="1400" dirty="0" err="1"/>
              <a:t>habitant</a:t>
            </a:r>
            <a:r>
              <a:rPr lang="pt-BR" sz="1400" dirty="0"/>
              <a:t> </a:t>
            </a:r>
            <a:r>
              <a:rPr lang="pt-BR" sz="1400" dirty="0" err="1"/>
              <a:t>morbi</a:t>
            </a:r>
            <a:r>
              <a:rPr lang="pt-BR" sz="1400" dirty="0"/>
              <a:t> </a:t>
            </a:r>
            <a:r>
              <a:rPr lang="pt-BR" sz="1400" dirty="0" err="1"/>
              <a:t>tristique</a:t>
            </a:r>
            <a:r>
              <a:rPr lang="pt-BR" sz="1400" dirty="0"/>
              <a:t> </a:t>
            </a:r>
            <a:r>
              <a:rPr lang="pt-BR" sz="1400" dirty="0" err="1"/>
              <a:t>senectus</a:t>
            </a:r>
            <a:r>
              <a:rPr lang="pt-BR" sz="1400" dirty="0"/>
              <a:t> et </a:t>
            </a:r>
            <a:r>
              <a:rPr lang="pt-BR" sz="1400" dirty="0" err="1"/>
              <a:t>netus</a:t>
            </a:r>
            <a:r>
              <a:rPr lang="pt-BR" sz="1400" dirty="0"/>
              <a:t> et </a:t>
            </a:r>
            <a:r>
              <a:rPr lang="pt-BR" sz="1400" dirty="0" err="1"/>
              <a:t>malesuada</a:t>
            </a:r>
            <a:r>
              <a:rPr lang="pt-BR" sz="1400" dirty="0"/>
              <a:t> fames ac </a:t>
            </a:r>
            <a:r>
              <a:rPr lang="pt-BR" sz="1400" dirty="0" err="1"/>
              <a:t>turpis</a:t>
            </a:r>
            <a:r>
              <a:rPr lang="pt-BR" sz="1400" dirty="0"/>
              <a:t> </a:t>
            </a:r>
            <a:r>
              <a:rPr lang="pt-BR" sz="1400" dirty="0" err="1"/>
              <a:t>egestas</a:t>
            </a:r>
            <a:r>
              <a:rPr lang="pt-BR" sz="1400" dirty="0"/>
              <a:t>. </a:t>
            </a:r>
            <a:r>
              <a:rPr lang="pt-BR" sz="1400" dirty="0" err="1"/>
              <a:t>Proin</a:t>
            </a:r>
            <a:r>
              <a:rPr lang="pt-BR" sz="1400" dirty="0"/>
              <a:t> </a:t>
            </a:r>
            <a:r>
              <a:rPr lang="pt-BR" sz="1400" dirty="0" err="1"/>
              <a:t>pharetra</a:t>
            </a:r>
            <a:r>
              <a:rPr lang="pt-BR" sz="1400" dirty="0"/>
              <a:t> </a:t>
            </a:r>
            <a:r>
              <a:rPr lang="pt-BR" sz="1400" dirty="0" err="1"/>
              <a:t>nonummy</a:t>
            </a:r>
            <a:r>
              <a:rPr lang="pt-BR" sz="1400" dirty="0"/>
              <a:t> pede. </a:t>
            </a:r>
            <a:r>
              <a:rPr lang="pt-BR" sz="1400" dirty="0" err="1"/>
              <a:t>Mauris</a:t>
            </a:r>
            <a:r>
              <a:rPr lang="pt-BR" sz="1400" dirty="0"/>
              <a:t> et </a:t>
            </a:r>
            <a:r>
              <a:rPr lang="pt-BR" sz="1400" dirty="0" err="1"/>
              <a:t>orci</a:t>
            </a:r>
            <a:r>
              <a:rPr lang="pt-BR" sz="1400" dirty="0"/>
              <a:t>.</a:t>
            </a:r>
          </a:p>
        </p:txBody>
      </p:sp>
      <p:sp>
        <p:nvSpPr>
          <p:cNvPr id="1042" name="Retângulo 1041">
            <a:extLst>
              <a:ext uri="{FF2B5EF4-FFF2-40B4-BE49-F238E27FC236}">
                <a16:creationId xmlns:a16="http://schemas.microsoft.com/office/drawing/2014/main" id="{E772D5B3-63D5-1BA5-3D15-9A0A921F35CA}"/>
              </a:ext>
            </a:extLst>
          </p:cNvPr>
          <p:cNvSpPr/>
          <p:nvPr/>
        </p:nvSpPr>
        <p:spPr>
          <a:xfrm>
            <a:off x="11514479" y="2407277"/>
            <a:ext cx="125878" cy="964366"/>
          </a:xfrm>
          <a:prstGeom prst="rect">
            <a:avLst/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3" name="Retângulo 1042">
            <a:extLst>
              <a:ext uri="{FF2B5EF4-FFF2-40B4-BE49-F238E27FC236}">
                <a16:creationId xmlns:a16="http://schemas.microsoft.com/office/drawing/2014/main" id="{63F531C6-F4EE-D2D7-AE24-AC45BF540F7C}"/>
              </a:ext>
            </a:extLst>
          </p:cNvPr>
          <p:cNvSpPr/>
          <p:nvPr/>
        </p:nvSpPr>
        <p:spPr>
          <a:xfrm>
            <a:off x="11514479" y="3887311"/>
            <a:ext cx="125878" cy="1384995"/>
          </a:xfrm>
          <a:prstGeom prst="rect">
            <a:avLst/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4" name="Retângulo 1043">
            <a:extLst>
              <a:ext uri="{FF2B5EF4-FFF2-40B4-BE49-F238E27FC236}">
                <a16:creationId xmlns:a16="http://schemas.microsoft.com/office/drawing/2014/main" id="{A85ACDCB-1183-A088-6957-97B541A5BA5C}"/>
              </a:ext>
            </a:extLst>
          </p:cNvPr>
          <p:cNvSpPr/>
          <p:nvPr/>
        </p:nvSpPr>
        <p:spPr>
          <a:xfrm>
            <a:off x="550862" y="1587970"/>
            <a:ext cx="125878" cy="1384995"/>
          </a:xfrm>
          <a:prstGeom prst="rect">
            <a:avLst/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5" name="Retângulo 1044">
            <a:extLst>
              <a:ext uri="{FF2B5EF4-FFF2-40B4-BE49-F238E27FC236}">
                <a16:creationId xmlns:a16="http://schemas.microsoft.com/office/drawing/2014/main" id="{CA97A45C-52A0-3067-6DFB-5A2C1F1C24D3}"/>
              </a:ext>
            </a:extLst>
          </p:cNvPr>
          <p:cNvSpPr/>
          <p:nvPr/>
        </p:nvSpPr>
        <p:spPr>
          <a:xfrm>
            <a:off x="550680" y="3488632"/>
            <a:ext cx="125878" cy="964366"/>
          </a:xfrm>
          <a:prstGeom prst="rect">
            <a:avLst/>
          </a:prstGeom>
          <a:solidFill>
            <a:srgbClr val="121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8" name="Imagem 1047" descr="Pessoas andando na rua de uma cidade&#10;&#10;Descrição gerada automaticamente">
            <a:extLst>
              <a:ext uri="{FF2B5EF4-FFF2-40B4-BE49-F238E27FC236}">
                <a16:creationId xmlns:a16="http://schemas.microsoft.com/office/drawing/2014/main" id="{F1DFD517-AFE8-3A23-2814-896A290A9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2" t="67183" b="3888"/>
          <a:stretch/>
        </p:blipFill>
        <p:spPr>
          <a:xfrm>
            <a:off x="0" y="5573486"/>
            <a:ext cx="6100254" cy="1284514"/>
          </a:xfrm>
          <a:prstGeom prst="rect">
            <a:avLst/>
          </a:prstGeom>
        </p:spPr>
      </p:pic>
      <p:sp>
        <p:nvSpPr>
          <p:cNvPr id="1050" name="Retângulo 1049">
            <a:extLst>
              <a:ext uri="{FF2B5EF4-FFF2-40B4-BE49-F238E27FC236}">
                <a16:creationId xmlns:a16="http://schemas.microsoft.com/office/drawing/2014/main" id="{F82F409C-0A98-6EFB-2C47-DA646648CC52}"/>
              </a:ext>
            </a:extLst>
          </p:cNvPr>
          <p:cNvSpPr/>
          <p:nvPr/>
        </p:nvSpPr>
        <p:spPr>
          <a:xfrm>
            <a:off x="6096000" y="0"/>
            <a:ext cx="6096000" cy="404813"/>
          </a:xfrm>
          <a:prstGeom prst="rect">
            <a:avLst/>
          </a:prstGeom>
          <a:solidFill>
            <a:srgbClr val="FD2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32" name="Agrupar 1031">
            <a:extLst>
              <a:ext uri="{FF2B5EF4-FFF2-40B4-BE49-F238E27FC236}">
                <a16:creationId xmlns:a16="http://schemas.microsoft.com/office/drawing/2014/main" id="{786CC478-5730-0124-2DE6-27DB0599FB25}"/>
              </a:ext>
            </a:extLst>
          </p:cNvPr>
          <p:cNvGrpSpPr/>
          <p:nvPr/>
        </p:nvGrpSpPr>
        <p:grpSpPr>
          <a:xfrm>
            <a:off x="4448391" y="3132627"/>
            <a:ext cx="1643355" cy="1647166"/>
            <a:chOff x="4448391" y="3132627"/>
            <a:chExt cx="1643355" cy="1647166"/>
          </a:xfrm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F98CF1BC-C454-B230-D5C5-80C1F4188153}"/>
                </a:ext>
              </a:extLst>
            </p:cNvPr>
            <p:cNvSpPr/>
            <p:nvPr/>
          </p:nvSpPr>
          <p:spPr>
            <a:xfrm rot="16200000">
              <a:off x="4448391" y="3161838"/>
              <a:ext cx="1617955" cy="1617955"/>
            </a:xfrm>
            <a:custGeom>
              <a:avLst/>
              <a:gdLst>
                <a:gd name="connsiteX0" fmla="*/ 269665 w 1617955"/>
                <a:gd name="connsiteY0" fmla="*/ 0 h 1617955"/>
                <a:gd name="connsiteX1" fmla="*/ 1348290 w 1617955"/>
                <a:gd name="connsiteY1" fmla="*/ 0 h 1617955"/>
                <a:gd name="connsiteX2" fmla="*/ 1617955 w 1617955"/>
                <a:gd name="connsiteY2" fmla="*/ 269665 h 1617955"/>
                <a:gd name="connsiteX3" fmla="*/ 1617955 w 1617955"/>
                <a:gd name="connsiteY3" fmla="*/ 703555 h 1617955"/>
                <a:gd name="connsiteX4" fmla="*/ 1617955 w 1617955"/>
                <a:gd name="connsiteY4" fmla="*/ 1348290 h 1617955"/>
                <a:gd name="connsiteX5" fmla="*/ 1617955 w 1617955"/>
                <a:gd name="connsiteY5" fmla="*/ 1617955 h 1617955"/>
                <a:gd name="connsiteX6" fmla="*/ 1348290 w 1617955"/>
                <a:gd name="connsiteY6" fmla="*/ 1617955 h 1617955"/>
                <a:gd name="connsiteX7" fmla="*/ 703555 w 1617955"/>
                <a:gd name="connsiteY7" fmla="*/ 1617955 h 1617955"/>
                <a:gd name="connsiteX8" fmla="*/ 269665 w 1617955"/>
                <a:gd name="connsiteY8" fmla="*/ 1617955 h 1617955"/>
                <a:gd name="connsiteX9" fmla="*/ 0 w 1617955"/>
                <a:gd name="connsiteY9" fmla="*/ 1348290 h 1617955"/>
                <a:gd name="connsiteX10" fmla="*/ 0 w 1617955"/>
                <a:gd name="connsiteY10" fmla="*/ 269665 h 1617955"/>
                <a:gd name="connsiteX11" fmla="*/ 269665 w 1617955"/>
                <a:gd name="connsiteY11" fmla="*/ 0 h 161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7955" h="1617955">
                  <a:moveTo>
                    <a:pt x="269665" y="0"/>
                  </a:moveTo>
                  <a:lnTo>
                    <a:pt x="1348290" y="0"/>
                  </a:lnTo>
                  <a:cubicBezTo>
                    <a:pt x="1497222" y="0"/>
                    <a:pt x="1617955" y="120733"/>
                    <a:pt x="1617955" y="269665"/>
                  </a:cubicBezTo>
                  <a:lnTo>
                    <a:pt x="1617955" y="703555"/>
                  </a:lnTo>
                  <a:lnTo>
                    <a:pt x="1617955" y="1348290"/>
                  </a:lnTo>
                  <a:lnTo>
                    <a:pt x="1617955" y="1617955"/>
                  </a:lnTo>
                  <a:lnTo>
                    <a:pt x="1348290" y="1617955"/>
                  </a:lnTo>
                  <a:lnTo>
                    <a:pt x="703555" y="1617955"/>
                  </a:lnTo>
                  <a:lnTo>
                    <a:pt x="269665" y="1617955"/>
                  </a:lnTo>
                  <a:cubicBezTo>
                    <a:pt x="120733" y="1617955"/>
                    <a:pt x="0" y="1497222"/>
                    <a:pt x="0" y="1348290"/>
                  </a:cubicBezTo>
                  <a:lnTo>
                    <a:pt x="0" y="269665"/>
                  </a:lnTo>
                  <a:cubicBezTo>
                    <a:pt x="0" y="120733"/>
                    <a:pt x="120733" y="0"/>
                    <a:pt x="269665" y="0"/>
                  </a:cubicBezTo>
                  <a:close/>
                </a:path>
              </a:pathLst>
            </a:custGeom>
            <a:solidFill>
              <a:srgbClr val="D90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C4A1767A-7411-69CA-618F-638C83AB1643}"/>
                </a:ext>
              </a:extLst>
            </p:cNvPr>
            <p:cNvSpPr/>
            <p:nvPr/>
          </p:nvSpPr>
          <p:spPr>
            <a:xfrm>
              <a:off x="5503868" y="3132627"/>
              <a:ext cx="587878" cy="587878"/>
            </a:xfrm>
            <a:prstGeom prst="rect">
              <a:avLst/>
            </a:prstGeom>
            <a:solidFill>
              <a:srgbClr val="D45C0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Gráfico 22" descr="Luzes acesas estrutura de tópicos">
              <a:extLst>
                <a:ext uri="{FF2B5EF4-FFF2-40B4-BE49-F238E27FC236}">
                  <a16:creationId xmlns:a16="http://schemas.microsoft.com/office/drawing/2014/main" id="{A799DC12-0EC8-FA2A-F3FE-6D3FCEA0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51521" y="3208905"/>
              <a:ext cx="468420" cy="468420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56FED6D4-E5C7-A63E-ECF2-99823F4F74F0}"/>
                </a:ext>
              </a:extLst>
            </p:cNvPr>
            <p:cNvSpPr txBox="1"/>
            <p:nvPr/>
          </p:nvSpPr>
          <p:spPr>
            <a:xfrm>
              <a:off x="4590630" y="4095739"/>
              <a:ext cx="1333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+mj-lt"/>
                </a:rPr>
                <a:t>ESCREVA AQUI PONTO 2</a:t>
              </a:r>
            </a:p>
          </p:txBody>
        </p:sp>
        <p:sp>
          <p:nvSpPr>
            <p:cNvPr id="1025" name="Forma Livre: Forma 1024">
              <a:extLst>
                <a:ext uri="{FF2B5EF4-FFF2-40B4-BE49-F238E27FC236}">
                  <a16:creationId xmlns:a16="http://schemas.microsoft.com/office/drawing/2014/main" id="{5CB10EE4-6095-5361-A2E5-441F3E4D46B6}"/>
                </a:ext>
              </a:extLst>
            </p:cNvPr>
            <p:cNvSpPr/>
            <p:nvPr/>
          </p:nvSpPr>
          <p:spPr>
            <a:xfrm>
              <a:off x="5684688" y="3306694"/>
              <a:ext cx="226237" cy="246888"/>
            </a:xfrm>
            <a:custGeom>
              <a:avLst/>
              <a:gdLst>
                <a:gd name="connsiteX0" fmla="*/ 50292 w 226237"/>
                <a:gd name="connsiteY0" fmla="*/ 31394 h 246888"/>
                <a:gd name="connsiteX1" fmla="*/ 37795 w 226237"/>
                <a:gd name="connsiteY1" fmla="*/ 35052 h 246888"/>
                <a:gd name="connsiteX2" fmla="*/ 35052 w 226237"/>
                <a:gd name="connsiteY2" fmla="*/ 50596 h 246888"/>
                <a:gd name="connsiteX3" fmla="*/ 35052 w 226237"/>
                <a:gd name="connsiteY3" fmla="*/ 195986 h 246888"/>
                <a:gd name="connsiteX4" fmla="*/ 35509 w 226237"/>
                <a:gd name="connsiteY4" fmla="*/ 206197 h 246888"/>
                <a:gd name="connsiteX5" fmla="*/ 37643 w 226237"/>
                <a:gd name="connsiteY5" fmla="*/ 212140 h 246888"/>
                <a:gd name="connsiteX6" fmla="*/ 42215 w 226237"/>
                <a:gd name="connsiteY6" fmla="*/ 215036 h 246888"/>
                <a:gd name="connsiteX7" fmla="*/ 49682 w 226237"/>
                <a:gd name="connsiteY7" fmla="*/ 215798 h 246888"/>
                <a:gd name="connsiteX8" fmla="*/ 57607 w 226237"/>
                <a:gd name="connsiteY8" fmla="*/ 215036 h 246888"/>
                <a:gd name="connsiteX9" fmla="*/ 62332 w 226237"/>
                <a:gd name="connsiteY9" fmla="*/ 211988 h 246888"/>
                <a:gd name="connsiteX10" fmla="*/ 64465 w 226237"/>
                <a:gd name="connsiteY10" fmla="*/ 205892 h 246888"/>
                <a:gd name="connsiteX11" fmla="*/ 64922 w 226237"/>
                <a:gd name="connsiteY11" fmla="*/ 195986 h 246888"/>
                <a:gd name="connsiteX12" fmla="*/ 64922 w 226237"/>
                <a:gd name="connsiteY12" fmla="*/ 50596 h 246888"/>
                <a:gd name="connsiteX13" fmla="*/ 64465 w 226237"/>
                <a:gd name="connsiteY13" fmla="*/ 40690 h 246888"/>
                <a:gd name="connsiteX14" fmla="*/ 62332 w 226237"/>
                <a:gd name="connsiteY14" fmla="*/ 34899 h 246888"/>
                <a:gd name="connsiteX15" fmla="*/ 57760 w 226237"/>
                <a:gd name="connsiteY15" fmla="*/ 32156 h 246888"/>
                <a:gd name="connsiteX16" fmla="*/ 50292 w 226237"/>
                <a:gd name="connsiteY16" fmla="*/ 31394 h 246888"/>
                <a:gd name="connsiteX17" fmla="*/ 176859 w 226237"/>
                <a:gd name="connsiteY17" fmla="*/ 0 h 246888"/>
                <a:gd name="connsiteX18" fmla="*/ 202005 w 226237"/>
                <a:gd name="connsiteY18" fmla="*/ 1676 h 246888"/>
                <a:gd name="connsiteX19" fmla="*/ 217093 w 226237"/>
                <a:gd name="connsiteY19" fmla="*/ 8534 h 246888"/>
                <a:gd name="connsiteX20" fmla="*/ 224408 w 226237"/>
                <a:gd name="connsiteY20" fmla="*/ 23469 h 246888"/>
                <a:gd name="connsiteX21" fmla="*/ 226237 w 226237"/>
                <a:gd name="connsiteY21" fmla="*/ 49682 h 246888"/>
                <a:gd name="connsiteX22" fmla="*/ 226237 w 226237"/>
                <a:gd name="connsiteY22" fmla="*/ 74980 h 246888"/>
                <a:gd name="connsiteX23" fmla="*/ 225322 w 226237"/>
                <a:gd name="connsiteY23" fmla="*/ 90982 h 246888"/>
                <a:gd name="connsiteX24" fmla="*/ 221665 w 226237"/>
                <a:gd name="connsiteY24" fmla="*/ 102565 h 246888"/>
                <a:gd name="connsiteX25" fmla="*/ 214197 w 226237"/>
                <a:gd name="connsiteY25" fmla="*/ 111556 h 246888"/>
                <a:gd name="connsiteX26" fmla="*/ 202158 w 226237"/>
                <a:gd name="connsiteY26" fmla="*/ 119786 h 246888"/>
                <a:gd name="connsiteX27" fmla="*/ 172897 w 226237"/>
                <a:gd name="connsiteY27" fmla="*/ 137160 h 246888"/>
                <a:gd name="connsiteX28" fmla="*/ 166801 w 226237"/>
                <a:gd name="connsiteY28" fmla="*/ 141579 h 246888"/>
                <a:gd name="connsiteX29" fmla="*/ 163143 w 226237"/>
                <a:gd name="connsiteY29" fmla="*/ 146151 h 246888"/>
                <a:gd name="connsiteX30" fmla="*/ 161467 w 226237"/>
                <a:gd name="connsiteY30" fmla="*/ 152095 h 246888"/>
                <a:gd name="connsiteX31" fmla="*/ 161010 w 226237"/>
                <a:gd name="connsiteY31" fmla="*/ 160324 h 246888"/>
                <a:gd name="connsiteX32" fmla="*/ 161010 w 226237"/>
                <a:gd name="connsiteY32" fmla="*/ 212750 h 246888"/>
                <a:gd name="connsiteX33" fmla="*/ 190575 w 226237"/>
                <a:gd name="connsiteY33" fmla="*/ 212750 h 246888"/>
                <a:gd name="connsiteX34" fmla="*/ 190575 w 226237"/>
                <a:gd name="connsiteY34" fmla="*/ 154533 h 246888"/>
                <a:gd name="connsiteX35" fmla="*/ 226237 w 226237"/>
                <a:gd name="connsiteY35" fmla="*/ 154533 h 246888"/>
                <a:gd name="connsiteX36" fmla="*/ 226237 w 226237"/>
                <a:gd name="connsiteY36" fmla="*/ 243840 h 246888"/>
                <a:gd name="connsiteX37" fmla="*/ 125653 w 226237"/>
                <a:gd name="connsiteY37" fmla="*/ 243840 h 246888"/>
                <a:gd name="connsiteX38" fmla="*/ 125653 w 226237"/>
                <a:gd name="connsiteY38" fmla="*/ 171297 h 246888"/>
                <a:gd name="connsiteX39" fmla="*/ 126567 w 226237"/>
                <a:gd name="connsiteY39" fmla="*/ 146608 h 246888"/>
                <a:gd name="connsiteX40" fmla="*/ 130225 w 226237"/>
                <a:gd name="connsiteY40" fmla="*/ 130911 h 246888"/>
                <a:gd name="connsiteX41" fmla="*/ 137997 w 226237"/>
                <a:gd name="connsiteY41" fmla="*/ 120396 h 246888"/>
                <a:gd name="connsiteX42" fmla="*/ 150951 w 226237"/>
                <a:gd name="connsiteY42" fmla="*/ 111252 h 246888"/>
                <a:gd name="connsiteX43" fmla="*/ 178078 w 226237"/>
                <a:gd name="connsiteY43" fmla="*/ 94792 h 246888"/>
                <a:gd name="connsiteX44" fmla="*/ 188289 w 226237"/>
                <a:gd name="connsiteY44" fmla="*/ 85953 h 246888"/>
                <a:gd name="connsiteX45" fmla="*/ 190880 w 226237"/>
                <a:gd name="connsiteY45" fmla="*/ 73456 h 246888"/>
                <a:gd name="connsiteX46" fmla="*/ 190880 w 226237"/>
                <a:gd name="connsiteY46" fmla="*/ 49682 h 246888"/>
                <a:gd name="connsiteX47" fmla="*/ 188289 w 226237"/>
                <a:gd name="connsiteY47" fmla="*/ 34899 h 246888"/>
                <a:gd name="connsiteX48" fmla="*/ 176250 w 226237"/>
                <a:gd name="connsiteY48" fmla="*/ 31394 h 246888"/>
                <a:gd name="connsiteX49" fmla="*/ 168477 w 226237"/>
                <a:gd name="connsiteY49" fmla="*/ 32156 h 246888"/>
                <a:gd name="connsiteX50" fmla="*/ 163905 w 226237"/>
                <a:gd name="connsiteY50" fmla="*/ 35052 h 246888"/>
                <a:gd name="connsiteX51" fmla="*/ 161619 w 226237"/>
                <a:gd name="connsiteY51" fmla="*/ 40995 h 246888"/>
                <a:gd name="connsiteX52" fmla="*/ 161010 w 226237"/>
                <a:gd name="connsiteY52" fmla="*/ 50596 h 246888"/>
                <a:gd name="connsiteX53" fmla="*/ 161010 w 226237"/>
                <a:gd name="connsiteY53" fmla="*/ 80467 h 246888"/>
                <a:gd name="connsiteX54" fmla="*/ 126872 w 226237"/>
                <a:gd name="connsiteY54" fmla="*/ 80467 h 246888"/>
                <a:gd name="connsiteX55" fmla="*/ 126872 w 226237"/>
                <a:gd name="connsiteY55" fmla="*/ 50596 h 246888"/>
                <a:gd name="connsiteX56" fmla="*/ 128853 w 226237"/>
                <a:gd name="connsiteY56" fmla="*/ 23926 h 246888"/>
                <a:gd name="connsiteX57" fmla="*/ 136321 w 226237"/>
                <a:gd name="connsiteY57" fmla="*/ 8686 h 246888"/>
                <a:gd name="connsiteX58" fmla="*/ 151561 w 226237"/>
                <a:gd name="connsiteY58" fmla="*/ 1676 h 246888"/>
                <a:gd name="connsiteX59" fmla="*/ 176859 w 226237"/>
                <a:gd name="connsiteY59" fmla="*/ 0 h 246888"/>
                <a:gd name="connsiteX60" fmla="*/ 49987 w 226237"/>
                <a:gd name="connsiteY60" fmla="*/ 0 h 246888"/>
                <a:gd name="connsiteX61" fmla="*/ 75286 w 226237"/>
                <a:gd name="connsiteY61" fmla="*/ 1676 h 246888"/>
                <a:gd name="connsiteX62" fmla="*/ 90678 w 226237"/>
                <a:gd name="connsiteY62" fmla="*/ 8686 h 246888"/>
                <a:gd name="connsiteX63" fmla="*/ 98298 w 226237"/>
                <a:gd name="connsiteY63" fmla="*/ 23926 h 246888"/>
                <a:gd name="connsiteX64" fmla="*/ 100279 w 226237"/>
                <a:gd name="connsiteY64" fmla="*/ 50596 h 246888"/>
                <a:gd name="connsiteX65" fmla="*/ 100279 w 226237"/>
                <a:gd name="connsiteY65" fmla="*/ 195986 h 246888"/>
                <a:gd name="connsiteX66" fmla="*/ 98298 w 226237"/>
                <a:gd name="connsiteY66" fmla="*/ 222808 h 246888"/>
                <a:gd name="connsiteX67" fmla="*/ 90678 w 226237"/>
                <a:gd name="connsiteY67" fmla="*/ 238201 h 246888"/>
                <a:gd name="connsiteX68" fmla="*/ 75286 w 226237"/>
                <a:gd name="connsiteY68" fmla="*/ 245211 h 246888"/>
                <a:gd name="connsiteX69" fmla="*/ 49987 w 226237"/>
                <a:gd name="connsiteY69" fmla="*/ 246888 h 246888"/>
                <a:gd name="connsiteX70" fmla="*/ 24689 w 226237"/>
                <a:gd name="connsiteY70" fmla="*/ 245211 h 246888"/>
                <a:gd name="connsiteX71" fmla="*/ 9449 w 226237"/>
                <a:gd name="connsiteY71" fmla="*/ 238201 h 246888"/>
                <a:gd name="connsiteX72" fmla="*/ 1981 w 226237"/>
                <a:gd name="connsiteY72" fmla="*/ 222808 h 246888"/>
                <a:gd name="connsiteX73" fmla="*/ 0 w 226237"/>
                <a:gd name="connsiteY73" fmla="*/ 195986 h 246888"/>
                <a:gd name="connsiteX74" fmla="*/ 0 w 226237"/>
                <a:gd name="connsiteY74" fmla="*/ 50596 h 246888"/>
                <a:gd name="connsiteX75" fmla="*/ 1981 w 226237"/>
                <a:gd name="connsiteY75" fmla="*/ 23926 h 246888"/>
                <a:gd name="connsiteX76" fmla="*/ 9449 w 226237"/>
                <a:gd name="connsiteY76" fmla="*/ 8686 h 246888"/>
                <a:gd name="connsiteX77" fmla="*/ 24689 w 226237"/>
                <a:gd name="connsiteY77" fmla="*/ 1676 h 246888"/>
                <a:gd name="connsiteX78" fmla="*/ 49987 w 226237"/>
                <a:gd name="connsiteY78" fmla="*/ 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26237" h="246888">
                  <a:moveTo>
                    <a:pt x="50292" y="31394"/>
                  </a:moveTo>
                  <a:cubicBezTo>
                    <a:pt x="43790" y="31394"/>
                    <a:pt x="39624" y="32613"/>
                    <a:pt x="37795" y="35052"/>
                  </a:cubicBezTo>
                  <a:cubicBezTo>
                    <a:pt x="35966" y="37490"/>
                    <a:pt x="35052" y="42672"/>
                    <a:pt x="35052" y="50596"/>
                  </a:cubicBezTo>
                  <a:lnTo>
                    <a:pt x="35052" y="195986"/>
                  </a:lnTo>
                  <a:cubicBezTo>
                    <a:pt x="35052" y="200253"/>
                    <a:pt x="35204" y="203657"/>
                    <a:pt x="35509" y="206197"/>
                  </a:cubicBezTo>
                  <a:cubicBezTo>
                    <a:pt x="35814" y="208737"/>
                    <a:pt x="36525" y="210718"/>
                    <a:pt x="37643" y="212140"/>
                  </a:cubicBezTo>
                  <a:cubicBezTo>
                    <a:pt x="38760" y="213563"/>
                    <a:pt x="40284" y="214528"/>
                    <a:pt x="42215" y="215036"/>
                  </a:cubicBezTo>
                  <a:cubicBezTo>
                    <a:pt x="44145" y="215544"/>
                    <a:pt x="46634" y="215798"/>
                    <a:pt x="49682" y="215798"/>
                  </a:cubicBezTo>
                  <a:cubicBezTo>
                    <a:pt x="52934" y="215798"/>
                    <a:pt x="55575" y="215544"/>
                    <a:pt x="57607" y="215036"/>
                  </a:cubicBezTo>
                  <a:cubicBezTo>
                    <a:pt x="59639" y="214528"/>
                    <a:pt x="61214" y="213512"/>
                    <a:pt x="62332" y="211988"/>
                  </a:cubicBezTo>
                  <a:cubicBezTo>
                    <a:pt x="63449" y="210464"/>
                    <a:pt x="64160" y="208432"/>
                    <a:pt x="64465" y="205892"/>
                  </a:cubicBezTo>
                  <a:cubicBezTo>
                    <a:pt x="64770" y="203352"/>
                    <a:pt x="64922" y="200050"/>
                    <a:pt x="64922" y="195986"/>
                  </a:cubicBezTo>
                  <a:lnTo>
                    <a:pt x="64922" y="50596"/>
                  </a:lnTo>
                  <a:cubicBezTo>
                    <a:pt x="64922" y="46532"/>
                    <a:pt x="64770" y="43230"/>
                    <a:pt x="64465" y="40690"/>
                  </a:cubicBezTo>
                  <a:cubicBezTo>
                    <a:pt x="64160" y="38150"/>
                    <a:pt x="63449" y="36220"/>
                    <a:pt x="62332" y="34899"/>
                  </a:cubicBezTo>
                  <a:cubicBezTo>
                    <a:pt x="61214" y="33578"/>
                    <a:pt x="59690" y="32664"/>
                    <a:pt x="57760" y="32156"/>
                  </a:cubicBezTo>
                  <a:cubicBezTo>
                    <a:pt x="55829" y="31648"/>
                    <a:pt x="53340" y="31394"/>
                    <a:pt x="50292" y="31394"/>
                  </a:cubicBezTo>
                  <a:close/>
                  <a:moveTo>
                    <a:pt x="176859" y="0"/>
                  </a:moveTo>
                  <a:cubicBezTo>
                    <a:pt x="187222" y="0"/>
                    <a:pt x="195604" y="558"/>
                    <a:pt x="202005" y="1676"/>
                  </a:cubicBezTo>
                  <a:cubicBezTo>
                    <a:pt x="208406" y="2794"/>
                    <a:pt x="213435" y="5080"/>
                    <a:pt x="217093" y="8534"/>
                  </a:cubicBezTo>
                  <a:cubicBezTo>
                    <a:pt x="220750" y="11988"/>
                    <a:pt x="223189" y="16967"/>
                    <a:pt x="224408" y="23469"/>
                  </a:cubicBezTo>
                  <a:cubicBezTo>
                    <a:pt x="225627" y="29972"/>
                    <a:pt x="226237" y="38709"/>
                    <a:pt x="226237" y="49682"/>
                  </a:cubicBezTo>
                  <a:lnTo>
                    <a:pt x="226237" y="74980"/>
                  </a:lnTo>
                  <a:cubicBezTo>
                    <a:pt x="226237" y="81280"/>
                    <a:pt x="225932" y="86614"/>
                    <a:pt x="225322" y="90982"/>
                  </a:cubicBezTo>
                  <a:cubicBezTo>
                    <a:pt x="224713" y="95351"/>
                    <a:pt x="223494" y="99212"/>
                    <a:pt x="221665" y="102565"/>
                  </a:cubicBezTo>
                  <a:cubicBezTo>
                    <a:pt x="219836" y="105918"/>
                    <a:pt x="217347" y="108915"/>
                    <a:pt x="214197" y="111556"/>
                  </a:cubicBezTo>
                  <a:cubicBezTo>
                    <a:pt x="211048" y="114198"/>
                    <a:pt x="207034" y="116941"/>
                    <a:pt x="202158" y="119786"/>
                  </a:cubicBezTo>
                  <a:lnTo>
                    <a:pt x="172897" y="137160"/>
                  </a:lnTo>
                  <a:cubicBezTo>
                    <a:pt x="170458" y="138785"/>
                    <a:pt x="168426" y="140258"/>
                    <a:pt x="166801" y="141579"/>
                  </a:cubicBezTo>
                  <a:cubicBezTo>
                    <a:pt x="165175" y="142900"/>
                    <a:pt x="163956" y="144424"/>
                    <a:pt x="163143" y="146151"/>
                  </a:cubicBezTo>
                  <a:cubicBezTo>
                    <a:pt x="162330" y="147878"/>
                    <a:pt x="161772" y="149860"/>
                    <a:pt x="161467" y="152095"/>
                  </a:cubicBezTo>
                  <a:cubicBezTo>
                    <a:pt x="161162" y="154330"/>
                    <a:pt x="161010" y="157073"/>
                    <a:pt x="161010" y="160324"/>
                  </a:cubicBezTo>
                  <a:lnTo>
                    <a:pt x="161010" y="212750"/>
                  </a:lnTo>
                  <a:lnTo>
                    <a:pt x="190575" y="212750"/>
                  </a:lnTo>
                  <a:lnTo>
                    <a:pt x="190575" y="154533"/>
                  </a:lnTo>
                  <a:lnTo>
                    <a:pt x="226237" y="154533"/>
                  </a:lnTo>
                  <a:lnTo>
                    <a:pt x="226237" y="243840"/>
                  </a:lnTo>
                  <a:lnTo>
                    <a:pt x="125653" y="243840"/>
                  </a:lnTo>
                  <a:lnTo>
                    <a:pt x="125653" y="171297"/>
                  </a:lnTo>
                  <a:cubicBezTo>
                    <a:pt x="125653" y="161137"/>
                    <a:pt x="125958" y="152908"/>
                    <a:pt x="126567" y="146608"/>
                  </a:cubicBezTo>
                  <a:cubicBezTo>
                    <a:pt x="127177" y="140309"/>
                    <a:pt x="128396" y="135077"/>
                    <a:pt x="130225" y="130911"/>
                  </a:cubicBezTo>
                  <a:cubicBezTo>
                    <a:pt x="132054" y="126746"/>
                    <a:pt x="134644" y="123240"/>
                    <a:pt x="137997" y="120396"/>
                  </a:cubicBezTo>
                  <a:cubicBezTo>
                    <a:pt x="141350" y="117551"/>
                    <a:pt x="145668" y="114503"/>
                    <a:pt x="150951" y="111252"/>
                  </a:cubicBezTo>
                  <a:lnTo>
                    <a:pt x="178078" y="94792"/>
                  </a:lnTo>
                  <a:cubicBezTo>
                    <a:pt x="183158" y="91541"/>
                    <a:pt x="186562" y="88595"/>
                    <a:pt x="188289" y="85953"/>
                  </a:cubicBezTo>
                  <a:cubicBezTo>
                    <a:pt x="190016" y="83312"/>
                    <a:pt x="190880" y="79146"/>
                    <a:pt x="190880" y="73456"/>
                  </a:cubicBezTo>
                  <a:lnTo>
                    <a:pt x="190880" y="49682"/>
                  </a:lnTo>
                  <a:cubicBezTo>
                    <a:pt x="190880" y="42164"/>
                    <a:pt x="190016" y="37236"/>
                    <a:pt x="188289" y="34899"/>
                  </a:cubicBezTo>
                  <a:cubicBezTo>
                    <a:pt x="186562" y="32562"/>
                    <a:pt x="182549" y="31394"/>
                    <a:pt x="176250" y="31394"/>
                  </a:cubicBezTo>
                  <a:cubicBezTo>
                    <a:pt x="172998" y="31394"/>
                    <a:pt x="170408" y="31648"/>
                    <a:pt x="168477" y="32156"/>
                  </a:cubicBezTo>
                  <a:cubicBezTo>
                    <a:pt x="166547" y="32664"/>
                    <a:pt x="165023" y="33629"/>
                    <a:pt x="163905" y="35052"/>
                  </a:cubicBezTo>
                  <a:cubicBezTo>
                    <a:pt x="162788" y="36474"/>
                    <a:pt x="162026" y="38455"/>
                    <a:pt x="161619" y="40995"/>
                  </a:cubicBezTo>
                  <a:cubicBezTo>
                    <a:pt x="161213" y="43535"/>
                    <a:pt x="161010" y="46736"/>
                    <a:pt x="161010" y="50596"/>
                  </a:cubicBezTo>
                  <a:lnTo>
                    <a:pt x="161010" y="80467"/>
                  </a:lnTo>
                  <a:lnTo>
                    <a:pt x="126872" y="80467"/>
                  </a:lnTo>
                  <a:lnTo>
                    <a:pt x="126872" y="50596"/>
                  </a:lnTo>
                  <a:cubicBezTo>
                    <a:pt x="126872" y="39420"/>
                    <a:pt x="127532" y="30530"/>
                    <a:pt x="128853" y="23926"/>
                  </a:cubicBezTo>
                  <a:cubicBezTo>
                    <a:pt x="130174" y="17322"/>
                    <a:pt x="132663" y="12242"/>
                    <a:pt x="136321" y="8686"/>
                  </a:cubicBezTo>
                  <a:cubicBezTo>
                    <a:pt x="139978" y="5130"/>
                    <a:pt x="145058" y="2794"/>
                    <a:pt x="151561" y="1676"/>
                  </a:cubicBezTo>
                  <a:cubicBezTo>
                    <a:pt x="158063" y="558"/>
                    <a:pt x="166496" y="0"/>
                    <a:pt x="176859" y="0"/>
                  </a:cubicBezTo>
                  <a:close/>
                  <a:moveTo>
                    <a:pt x="49987" y="0"/>
                  </a:moveTo>
                  <a:cubicBezTo>
                    <a:pt x="60350" y="0"/>
                    <a:pt x="68783" y="558"/>
                    <a:pt x="75286" y="1676"/>
                  </a:cubicBezTo>
                  <a:cubicBezTo>
                    <a:pt x="81788" y="2794"/>
                    <a:pt x="86919" y="5130"/>
                    <a:pt x="90678" y="8686"/>
                  </a:cubicBezTo>
                  <a:cubicBezTo>
                    <a:pt x="94437" y="12242"/>
                    <a:pt x="96977" y="17322"/>
                    <a:pt x="98298" y="23926"/>
                  </a:cubicBezTo>
                  <a:cubicBezTo>
                    <a:pt x="99619" y="30530"/>
                    <a:pt x="100279" y="39420"/>
                    <a:pt x="100279" y="50596"/>
                  </a:cubicBezTo>
                  <a:lnTo>
                    <a:pt x="100279" y="195986"/>
                  </a:lnTo>
                  <a:cubicBezTo>
                    <a:pt x="100279" y="207162"/>
                    <a:pt x="99619" y="216103"/>
                    <a:pt x="98298" y="222808"/>
                  </a:cubicBezTo>
                  <a:cubicBezTo>
                    <a:pt x="96977" y="229514"/>
                    <a:pt x="94437" y="234645"/>
                    <a:pt x="90678" y="238201"/>
                  </a:cubicBezTo>
                  <a:cubicBezTo>
                    <a:pt x="86919" y="241757"/>
                    <a:pt x="81788" y="244094"/>
                    <a:pt x="75286" y="245211"/>
                  </a:cubicBezTo>
                  <a:cubicBezTo>
                    <a:pt x="68783" y="246329"/>
                    <a:pt x="60350" y="246888"/>
                    <a:pt x="49987" y="246888"/>
                  </a:cubicBezTo>
                  <a:cubicBezTo>
                    <a:pt x="39624" y="246888"/>
                    <a:pt x="31191" y="246329"/>
                    <a:pt x="24689" y="245211"/>
                  </a:cubicBezTo>
                  <a:cubicBezTo>
                    <a:pt x="18186" y="244094"/>
                    <a:pt x="13106" y="241757"/>
                    <a:pt x="9449" y="238201"/>
                  </a:cubicBezTo>
                  <a:cubicBezTo>
                    <a:pt x="5791" y="234645"/>
                    <a:pt x="3302" y="229514"/>
                    <a:pt x="1981" y="222808"/>
                  </a:cubicBezTo>
                  <a:cubicBezTo>
                    <a:pt x="660" y="216103"/>
                    <a:pt x="0" y="207162"/>
                    <a:pt x="0" y="195986"/>
                  </a:cubicBezTo>
                  <a:lnTo>
                    <a:pt x="0" y="50596"/>
                  </a:lnTo>
                  <a:cubicBezTo>
                    <a:pt x="0" y="39420"/>
                    <a:pt x="660" y="30530"/>
                    <a:pt x="1981" y="23926"/>
                  </a:cubicBezTo>
                  <a:cubicBezTo>
                    <a:pt x="3302" y="17322"/>
                    <a:pt x="5791" y="12242"/>
                    <a:pt x="9449" y="8686"/>
                  </a:cubicBezTo>
                  <a:cubicBezTo>
                    <a:pt x="13106" y="5130"/>
                    <a:pt x="18186" y="2794"/>
                    <a:pt x="24689" y="1676"/>
                  </a:cubicBezTo>
                  <a:cubicBezTo>
                    <a:pt x="31191" y="558"/>
                    <a:pt x="39624" y="0"/>
                    <a:pt x="499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040" name="Agrupar 1039">
            <a:extLst>
              <a:ext uri="{FF2B5EF4-FFF2-40B4-BE49-F238E27FC236}">
                <a16:creationId xmlns:a16="http://schemas.microsoft.com/office/drawing/2014/main" id="{EAF42431-759E-5E08-3A3A-CFD082BA5725}"/>
              </a:ext>
            </a:extLst>
          </p:cNvPr>
          <p:cNvGrpSpPr/>
          <p:nvPr/>
        </p:nvGrpSpPr>
        <p:grpSpPr>
          <a:xfrm>
            <a:off x="6111808" y="2070323"/>
            <a:ext cx="1631020" cy="1643990"/>
            <a:chOff x="6111808" y="2070323"/>
            <a:chExt cx="1631020" cy="1643990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FE7D6623-4A64-2145-DAA9-3582AD2FB34D}"/>
                </a:ext>
              </a:extLst>
            </p:cNvPr>
            <p:cNvSpPr/>
            <p:nvPr/>
          </p:nvSpPr>
          <p:spPr>
            <a:xfrm flipH="1">
              <a:off x="6124873" y="2070323"/>
              <a:ext cx="1617955" cy="1617955"/>
            </a:xfrm>
            <a:custGeom>
              <a:avLst/>
              <a:gdLst>
                <a:gd name="connsiteX0" fmla="*/ 269665 w 1617955"/>
                <a:gd name="connsiteY0" fmla="*/ 0 h 1617955"/>
                <a:gd name="connsiteX1" fmla="*/ 1348290 w 1617955"/>
                <a:gd name="connsiteY1" fmla="*/ 0 h 1617955"/>
                <a:gd name="connsiteX2" fmla="*/ 1617955 w 1617955"/>
                <a:gd name="connsiteY2" fmla="*/ 269665 h 1617955"/>
                <a:gd name="connsiteX3" fmla="*/ 1617955 w 1617955"/>
                <a:gd name="connsiteY3" fmla="*/ 703555 h 1617955"/>
                <a:gd name="connsiteX4" fmla="*/ 1617955 w 1617955"/>
                <a:gd name="connsiteY4" fmla="*/ 1348290 h 1617955"/>
                <a:gd name="connsiteX5" fmla="*/ 1617955 w 1617955"/>
                <a:gd name="connsiteY5" fmla="*/ 1617955 h 1617955"/>
                <a:gd name="connsiteX6" fmla="*/ 1348290 w 1617955"/>
                <a:gd name="connsiteY6" fmla="*/ 1617955 h 1617955"/>
                <a:gd name="connsiteX7" fmla="*/ 703555 w 1617955"/>
                <a:gd name="connsiteY7" fmla="*/ 1617955 h 1617955"/>
                <a:gd name="connsiteX8" fmla="*/ 269665 w 1617955"/>
                <a:gd name="connsiteY8" fmla="*/ 1617955 h 1617955"/>
                <a:gd name="connsiteX9" fmla="*/ 0 w 1617955"/>
                <a:gd name="connsiteY9" fmla="*/ 1348290 h 1617955"/>
                <a:gd name="connsiteX10" fmla="*/ 0 w 1617955"/>
                <a:gd name="connsiteY10" fmla="*/ 269665 h 1617955"/>
                <a:gd name="connsiteX11" fmla="*/ 269665 w 1617955"/>
                <a:gd name="connsiteY11" fmla="*/ 0 h 161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7955" h="1617955">
                  <a:moveTo>
                    <a:pt x="269665" y="0"/>
                  </a:moveTo>
                  <a:lnTo>
                    <a:pt x="1348290" y="0"/>
                  </a:lnTo>
                  <a:cubicBezTo>
                    <a:pt x="1497222" y="0"/>
                    <a:pt x="1617955" y="120733"/>
                    <a:pt x="1617955" y="269665"/>
                  </a:cubicBezTo>
                  <a:lnTo>
                    <a:pt x="1617955" y="703555"/>
                  </a:lnTo>
                  <a:lnTo>
                    <a:pt x="1617955" y="1348290"/>
                  </a:lnTo>
                  <a:lnTo>
                    <a:pt x="1617955" y="1617955"/>
                  </a:lnTo>
                  <a:lnTo>
                    <a:pt x="1348290" y="1617955"/>
                  </a:lnTo>
                  <a:lnTo>
                    <a:pt x="703555" y="1617955"/>
                  </a:lnTo>
                  <a:lnTo>
                    <a:pt x="269665" y="1617955"/>
                  </a:lnTo>
                  <a:cubicBezTo>
                    <a:pt x="120733" y="1617955"/>
                    <a:pt x="0" y="1497222"/>
                    <a:pt x="0" y="1348290"/>
                  </a:cubicBezTo>
                  <a:lnTo>
                    <a:pt x="0" y="269665"/>
                  </a:lnTo>
                  <a:cubicBezTo>
                    <a:pt x="0" y="120733"/>
                    <a:pt x="120733" y="0"/>
                    <a:pt x="269665" y="0"/>
                  </a:cubicBezTo>
                  <a:close/>
                </a:path>
              </a:pathLst>
            </a:custGeom>
            <a:solidFill>
              <a:srgbClr val="D90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1A7AAA74-A924-D0ED-897F-78C279F4C06E}"/>
                </a:ext>
              </a:extLst>
            </p:cNvPr>
            <p:cNvSpPr txBox="1"/>
            <p:nvPr/>
          </p:nvSpPr>
          <p:spPr>
            <a:xfrm>
              <a:off x="6267112" y="2231635"/>
              <a:ext cx="1333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+mj-lt"/>
                </a:rPr>
                <a:t>ESCREVA AQUI PONTO 3</a:t>
              </a: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365F6499-9030-54A0-7CCC-8CB39E6B5D4E}"/>
                </a:ext>
              </a:extLst>
            </p:cNvPr>
            <p:cNvSpPr/>
            <p:nvPr/>
          </p:nvSpPr>
          <p:spPr>
            <a:xfrm>
              <a:off x="6111808" y="3126435"/>
              <a:ext cx="587878" cy="587878"/>
            </a:xfrm>
            <a:prstGeom prst="rect">
              <a:avLst/>
            </a:prstGeom>
            <a:solidFill>
              <a:srgbClr val="D45C0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1" name="Gráfico 30" descr="Caixa de mensagens estrutura de tópicos">
              <a:extLst>
                <a:ext uri="{FF2B5EF4-FFF2-40B4-BE49-F238E27FC236}">
                  <a16:creationId xmlns:a16="http://schemas.microsoft.com/office/drawing/2014/main" id="{EB37B72F-C462-501F-7F34-E45F330B7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0548" y="3147468"/>
              <a:ext cx="468420" cy="468420"/>
            </a:xfrm>
            <a:prstGeom prst="rect">
              <a:avLst/>
            </a:prstGeom>
          </p:spPr>
        </p:pic>
        <p:sp>
          <p:nvSpPr>
            <p:cNvPr id="1026" name="Forma Livre: Forma 1025">
              <a:extLst>
                <a:ext uri="{FF2B5EF4-FFF2-40B4-BE49-F238E27FC236}">
                  <a16:creationId xmlns:a16="http://schemas.microsoft.com/office/drawing/2014/main" id="{84B8AC5E-9287-8C37-CB68-0B0DB6286E23}"/>
                </a:ext>
              </a:extLst>
            </p:cNvPr>
            <p:cNvSpPr/>
            <p:nvPr/>
          </p:nvSpPr>
          <p:spPr>
            <a:xfrm>
              <a:off x="6295067" y="3291394"/>
              <a:ext cx="221360" cy="246888"/>
            </a:xfrm>
            <a:custGeom>
              <a:avLst/>
              <a:gdLst>
                <a:gd name="connsiteX0" fmla="*/ 50292 w 221360"/>
                <a:gd name="connsiteY0" fmla="*/ 31394 h 246888"/>
                <a:gd name="connsiteX1" fmla="*/ 37795 w 221360"/>
                <a:gd name="connsiteY1" fmla="*/ 35052 h 246888"/>
                <a:gd name="connsiteX2" fmla="*/ 35052 w 221360"/>
                <a:gd name="connsiteY2" fmla="*/ 50596 h 246888"/>
                <a:gd name="connsiteX3" fmla="*/ 35052 w 221360"/>
                <a:gd name="connsiteY3" fmla="*/ 195986 h 246888"/>
                <a:gd name="connsiteX4" fmla="*/ 35509 w 221360"/>
                <a:gd name="connsiteY4" fmla="*/ 206197 h 246888"/>
                <a:gd name="connsiteX5" fmla="*/ 37643 w 221360"/>
                <a:gd name="connsiteY5" fmla="*/ 212140 h 246888"/>
                <a:gd name="connsiteX6" fmla="*/ 42215 w 221360"/>
                <a:gd name="connsiteY6" fmla="*/ 215036 h 246888"/>
                <a:gd name="connsiteX7" fmla="*/ 49682 w 221360"/>
                <a:gd name="connsiteY7" fmla="*/ 215798 h 246888"/>
                <a:gd name="connsiteX8" fmla="*/ 57607 w 221360"/>
                <a:gd name="connsiteY8" fmla="*/ 215036 h 246888"/>
                <a:gd name="connsiteX9" fmla="*/ 62332 w 221360"/>
                <a:gd name="connsiteY9" fmla="*/ 211988 h 246888"/>
                <a:gd name="connsiteX10" fmla="*/ 64465 w 221360"/>
                <a:gd name="connsiteY10" fmla="*/ 205892 h 246888"/>
                <a:gd name="connsiteX11" fmla="*/ 64922 w 221360"/>
                <a:gd name="connsiteY11" fmla="*/ 195986 h 246888"/>
                <a:gd name="connsiteX12" fmla="*/ 64922 w 221360"/>
                <a:gd name="connsiteY12" fmla="*/ 50596 h 246888"/>
                <a:gd name="connsiteX13" fmla="*/ 64465 w 221360"/>
                <a:gd name="connsiteY13" fmla="*/ 40690 h 246888"/>
                <a:gd name="connsiteX14" fmla="*/ 62332 w 221360"/>
                <a:gd name="connsiteY14" fmla="*/ 34899 h 246888"/>
                <a:gd name="connsiteX15" fmla="*/ 57760 w 221360"/>
                <a:gd name="connsiteY15" fmla="*/ 32156 h 246888"/>
                <a:gd name="connsiteX16" fmla="*/ 50292 w 221360"/>
                <a:gd name="connsiteY16" fmla="*/ 31394 h 246888"/>
                <a:gd name="connsiteX17" fmla="*/ 171678 w 221360"/>
                <a:gd name="connsiteY17" fmla="*/ 0 h 246888"/>
                <a:gd name="connsiteX18" fmla="*/ 196671 w 221360"/>
                <a:gd name="connsiteY18" fmla="*/ 1676 h 246888"/>
                <a:gd name="connsiteX19" fmla="*/ 211911 w 221360"/>
                <a:gd name="connsiteY19" fmla="*/ 8686 h 246888"/>
                <a:gd name="connsiteX20" fmla="*/ 219379 w 221360"/>
                <a:gd name="connsiteY20" fmla="*/ 23774 h 246888"/>
                <a:gd name="connsiteX21" fmla="*/ 221360 w 221360"/>
                <a:gd name="connsiteY21" fmla="*/ 49682 h 246888"/>
                <a:gd name="connsiteX22" fmla="*/ 221360 w 221360"/>
                <a:gd name="connsiteY22" fmla="*/ 79857 h 246888"/>
                <a:gd name="connsiteX23" fmla="*/ 219379 w 221360"/>
                <a:gd name="connsiteY23" fmla="*/ 95250 h 246888"/>
                <a:gd name="connsiteX24" fmla="*/ 214197 w 221360"/>
                <a:gd name="connsiteY24" fmla="*/ 104851 h 246888"/>
                <a:gd name="connsiteX25" fmla="*/ 207187 w 221360"/>
                <a:gd name="connsiteY25" fmla="*/ 110185 h 246888"/>
                <a:gd name="connsiteX26" fmla="*/ 199719 w 221360"/>
                <a:gd name="connsiteY26" fmla="*/ 112776 h 246888"/>
                <a:gd name="connsiteX27" fmla="*/ 199719 w 221360"/>
                <a:gd name="connsiteY27" fmla="*/ 113995 h 246888"/>
                <a:gd name="connsiteX28" fmla="*/ 208558 w 221360"/>
                <a:gd name="connsiteY28" fmla="*/ 117043 h 246888"/>
                <a:gd name="connsiteX29" fmla="*/ 215416 w 221360"/>
                <a:gd name="connsiteY29" fmla="*/ 123748 h 246888"/>
                <a:gd name="connsiteX30" fmla="*/ 219836 w 221360"/>
                <a:gd name="connsiteY30" fmla="*/ 135788 h 246888"/>
                <a:gd name="connsiteX31" fmla="*/ 221360 w 221360"/>
                <a:gd name="connsiteY31" fmla="*/ 155143 h 246888"/>
                <a:gd name="connsiteX32" fmla="*/ 221360 w 221360"/>
                <a:gd name="connsiteY32" fmla="*/ 197205 h 246888"/>
                <a:gd name="connsiteX33" fmla="*/ 219379 w 221360"/>
                <a:gd name="connsiteY33" fmla="*/ 223266 h 246888"/>
                <a:gd name="connsiteX34" fmla="*/ 211911 w 221360"/>
                <a:gd name="connsiteY34" fmla="*/ 238353 h 246888"/>
                <a:gd name="connsiteX35" fmla="*/ 196671 w 221360"/>
                <a:gd name="connsiteY35" fmla="*/ 245211 h 246888"/>
                <a:gd name="connsiteX36" fmla="*/ 171678 w 221360"/>
                <a:gd name="connsiteY36" fmla="*/ 246888 h 246888"/>
                <a:gd name="connsiteX37" fmla="*/ 147294 w 221360"/>
                <a:gd name="connsiteY37" fmla="*/ 245211 h 246888"/>
                <a:gd name="connsiteX38" fmla="*/ 132358 w 221360"/>
                <a:gd name="connsiteY38" fmla="*/ 238353 h 246888"/>
                <a:gd name="connsiteX39" fmla="*/ 124891 w 221360"/>
                <a:gd name="connsiteY39" fmla="*/ 223113 h 246888"/>
                <a:gd name="connsiteX40" fmla="*/ 122910 w 221360"/>
                <a:gd name="connsiteY40" fmla="*/ 196596 h 246888"/>
                <a:gd name="connsiteX41" fmla="*/ 122910 w 221360"/>
                <a:gd name="connsiteY41" fmla="*/ 149961 h 246888"/>
                <a:gd name="connsiteX42" fmla="*/ 156438 w 221360"/>
                <a:gd name="connsiteY42" fmla="*/ 149961 h 246888"/>
                <a:gd name="connsiteX43" fmla="*/ 156438 w 221360"/>
                <a:gd name="connsiteY43" fmla="*/ 196596 h 246888"/>
                <a:gd name="connsiteX44" fmla="*/ 159333 w 221360"/>
                <a:gd name="connsiteY44" fmla="*/ 211836 h 246888"/>
                <a:gd name="connsiteX45" fmla="*/ 170763 w 221360"/>
                <a:gd name="connsiteY45" fmla="*/ 215493 h 246888"/>
                <a:gd name="connsiteX46" fmla="*/ 183260 w 221360"/>
                <a:gd name="connsiteY46" fmla="*/ 211378 h 246888"/>
                <a:gd name="connsiteX47" fmla="*/ 186003 w 221360"/>
                <a:gd name="connsiteY47" fmla="*/ 196596 h 246888"/>
                <a:gd name="connsiteX48" fmla="*/ 186003 w 221360"/>
                <a:gd name="connsiteY48" fmla="*/ 155448 h 246888"/>
                <a:gd name="connsiteX49" fmla="*/ 185698 w 221360"/>
                <a:gd name="connsiteY49" fmla="*/ 142798 h 246888"/>
                <a:gd name="connsiteX50" fmla="*/ 184022 w 221360"/>
                <a:gd name="connsiteY50" fmla="*/ 134721 h 246888"/>
                <a:gd name="connsiteX51" fmla="*/ 179755 w 221360"/>
                <a:gd name="connsiteY51" fmla="*/ 130454 h 246888"/>
                <a:gd name="connsiteX52" fmla="*/ 171678 w 221360"/>
                <a:gd name="connsiteY52" fmla="*/ 129235 h 246888"/>
                <a:gd name="connsiteX53" fmla="*/ 151561 w 221360"/>
                <a:gd name="connsiteY53" fmla="*/ 129235 h 246888"/>
                <a:gd name="connsiteX54" fmla="*/ 151561 w 221360"/>
                <a:gd name="connsiteY54" fmla="*/ 97536 h 246888"/>
                <a:gd name="connsiteX55" fmla="*/ 171678 w 221360"/>
                <a:gd name="connsiteY55" fmla="*/ 97536 h 246888"/>
                <a:gd name="connsiteX56" fmla="*/ 183565 w 221360"/>
                <a:gd name="connsiteY56" fmla="*/ 94030 h 246888"/>
                <a:gd name="connsiteX57" fmla="*/ 186003 w 221360"/>
                <a:gd name="connsiteY57" fmla="*/ 81686 h 246888"/>
                <a:gd name="connsiteX58" fmla="*/ 186003 w 221360"/>
                <a:gd name="connsiteY58" fmla="*/ 50292 h 246888"/>
                <a:gd name="connsiteX59" fmla="*/ 183108 w 221360"/>
                <a:gd name="connsiteY59" fmla="*/ 34899 h 246888"/>
                <a:gd name="connsiteX60" fmla="*/ 171373 w 221360"/>
                <a:gd name="connsiteY60" fmla="*/ 31394 h 246888"/>
                <a:gd name="connsiteX61" fmla="*/ 162838 w 221360"/>
                <a:gd name="connsiteY61" fmla="*/ 32308 h 246888"/>
                <a:gd name="connsiteX62" fmla="*/ 158419 w 221360"/>
                <a:gd name="connsiteY62" fmla="*/ 35509 h 246888"/>
                <a:gd name="connsiteX63" fmla="*/ 156742 w 221360"/>
                <a:gd name="connsiteY63" fmla="*/ 41300 h 246888"/>
                <a:gd name="connsiteX64" fmla="*/ 156438 w 221360"/>
                <a:gd name="connsiteY64" fmla="*/ 50292 h 246888"/>
                <a:gd name="connsiteX65" fmla="*/ 156438 w 221360"/>
                <a:gd name="connsiteY65" fmla="*/ 78638 h 246888"/>
                <a:gd name="connsiteX66" fmla="*/ 122910 w 221360"/>
                <a:gd name="connsiteY66" fmla="*/ 78638 h 246888"/>
                <a:gd name="connsiteX67" fmla="*/ 122910 w 221360"/>
                <a:gd name="connsiteY67" fmla="*/ 50292 h 246888"/>
                <a:gd name="connsiteX68" fmla="*/ 124891 w 221360"/>
                <a:gd name="connsiteY68" fmla="*/ 23774 h 246888"/>
                <a:gd name="connsiteX69" fmla="*/ 132358 w 221360"/>
                <a:gd name="connsiteY69" fmla="*/ 8534 h 246888"/>
                <a:gd name="connsiteX70" fmla="*/ 147294 w 221360"/>
                <a:gd name="connsiteY70" fmla="*/ 1676 h 246888"/>
                <a:gd name="connsiteX71" fmla="*/ 171678 w 221360"/>
                <a:gd name="connsiteY71" fmla="*/ 0 h 246888"/>
                <a:gd name="connsiteX72" fmla="*/ 49987 w 221360"/>
                <a:gd name="connsiteY72" fmla="*/ 0 h 246888"/>
                <a:gd name="connsiteX73" fmla="*/ 75286 w 221360"/>
                <a:gd name="connsiteY73" fmla="*/ 1676 h 246888"/>
                <a:gd name="connsiteX74" fmla="*/ 90678 w 221360"/>
                <a:gd name="connsiteY74" fmla="*/ 8686 h 246888"/>
                <a:gd name="connsiteX75" fmla="*/ 98298 w 221360"/>
                <a:gd name="connsiteY75" fmla="*/ 23926 h 246888"/>
                <a:gd name="connsiteX76" fmla="*/ 100279 w 221360"/>
                <a:gd name="connsiteY76" fmla="*/ 50596 h 246888"/>
                <a:gd name="connsiteX77" fmla="*/ 100279 w 221360"/>
                <a:gd name="connsiteY77" fmla="*/ 195986 h 246888"/>
                <a:gd name="connsiteX78" fmla="*/ 98298 w 221360"/>
                <a:gd name="connsiteY78" fmla="*/ 222808 h 246888"/>
                <a:gd name="connsiteX79" fmla="*/ 90678 w 221360"/>
                <a:gd name="connsiteY79" fmla="*/ 238201 h 246888"/>
                <a:gd name="connsiteX80" fmla="*/ 75286 w 221360"/>
                <a:gd name="connsiteY80" fmla="*/ 245211 h 246888"/>
                <a:gd name="connsiteX81" fmla="*/ 49987 w 221360"/>
                <a:gd name="connsiteY81" fmla="*/ 246888 h 246888"/>
                <a:gd name="connsiteX82" fmla="*/ 24689 w 221360"/>
                <a:gd name="connsiteY82" fmla="*/ 245211 h 246888"/>
                <a:gd name="connsiteX83" fmla="*/ 9449 w 221360"/>
                <a:gd name="connsiteY83" fmla="*/ 238201 h 246888"/>
                <a:gd name="connsiteX84" fmla="*/ 1981 w 221360"/>
                <a:gd name="connsiteY84" fmla="*/ 222808 h 246888"/>
                <a:gd name="connsiteX85" fmla="*/ 0 w 221360"/>
                <a:gd name="connsiteY85" fmla="*/ 195986 h 246888"/>
                <a:gd name="connsiteX86" fmla="*/ 0 w 221360"/>
                <a:gd name="connsiteY86" fmla="*/ 50596 h 246888"/>
                <a:gd name="connsiteX87" fmla="*/ 1981 w 221360"/>
                <a:gd name="connsiteY87" fmla="*/ 23926 h 246888"/>
                <a:gd name="connsiteX88" fmla="*/ 9449 w 221360"/>
                <a:gd name="connsiteY88" fmla="*/ 8686 h 246888"/>
                <a:gd name="connsiteX89" fmla="*/ 24689 w 221360"/>
                <a:gd name="connsiteY89" fmla="*/ 1676 h 246888"/>
                <a:gd name="connsiteX90" fmla="*/ 49987 w 221360"/>
                <a:gd name="connsiteY90" fmla="*/ 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21360" h="246888">
                  <a:moveTo>
                    <a:pt x="50292" y="31394"/>
                  </a:moveTo>
                  <a:cubicBezTo>
                    <a:pt x="43790" y="31394"/>
                    <a:pt x="39624" y="32613"/>
                    <a:pt x="37795" y="35052"/>
                  </a:cubicBezTo>
                  <a:cubicBezTo>
                    <a:pt x="35966" y="37490"/>
                    <a:pt x="35052" y="42672"/>
                    <a:pt x="35052" y="50596"/>
                  </a:cubicBezTo>
                  <a:lnTo>
                    <a:pt x="35052" y="195986"/>
                  </a:lnTo>
                  <a:cubicBezTo>
                    <a:pt x="35052" y="200253"/>
                    <a:pt x="35204" y="203657"/>
                    <a:pt x="35509" y="206197"/>
                  </a:cubicBezTo>
                  <a:cubicBezTo>
                    <a:pt x="35814" y="208737"/>
                    <a:pt x="36525" y="210718"/>
                    <a:pt x="37643" y="212140"/>
                  </a:cubicBezTo>
                  <a:cubicBezTo>
                    <a:pt x="38760" y="213563"/>
                    <a:pt x="40284" y="214528"/>
                    <a:pt x="42215" y="215036"/>
                  </a:cubicBezTo>
                  <a:cubicBezTo>
                    <a:pt x="44145" y="215544"/>
                    <a:pt x="46634" y="215798"/>
                    <a:pt x="49682" y="215798"/>
                  </a:cubicBezTo>
                  <a:cubicBezTo>
                    <a:pt x="52934" y="215798"/>
                    <a:pt x="55575" y="215544"/>
                    <a:pt x="57607" y="215036"/>
                  </a:cubicBezTo>
                  <a:cubicBezTo>
                    <a:pt x="59639" y="214528"/>
                    <a:pt x="61214" y="213512"/>
                    <a:pt x="62332" y="211988"/>
                  </a:cubicBezTo>
                  <a:cubicBezTo>
                    <a:pt x="63449" y="210464"/>
                    <a:pt x="64160" y="208432"/>
                    <a:pt x="64465" y="205892"/>
                  </a:cubicBezTo>
                  <a:cubicBezTo>
                    <a:pt x="64770" y="203352"/>
                    <a:pt x="64922" y="200050"/>
                    <a:pt x="64922" y="195986"/>
                  </a:cubicBezTo>
                  <a:lnTo>
                    <a:pt x="64922" y="50596"/>
                  </a:lnTo>
                  <a:cubicBezTo>
                    <a:pt x="64922" y="46532"/>
                    <a:pt x="64770" y="43230"/>
                    <a:pt x="64465" y="40690"/>
                  </a:cubicBezTo>
                  <a:cubicBezTo>
                    <a:pt x="64160" y="38150"/>
                    <a:pt x="63449" y="36220"/>
                    <a:pt x="62332" y="34899"/>
                  </a:cubicBezTo>
                  <a:cubicBezTo>
                    <a:pt x="61214" y="33578"/>
                    <a:pt x="59690" y="32664"/>
                    <a:pt x="57760" y="32156"/>
                  </a:cubicBezTo>
                  <a:cubicBezTo>
                    <a:pt x="55829" y="31648"/>
                    <a:pt x="53340" y="31394"/>
                    <a:pt x="50292" y="31394"/>
                  </a:cubicBezTo>
                  <a:close/>
                  <a:moveTo>
                    <a:pt x="171678" y="0"/>
                  </a:moveTo>
                  <a:cubicBezTo>
                    <a:pt x="181838" y="0"/>
                    <a:pt x="190169" y="558"/>
                    <a:pt x="196671" y="1676"/>
                  </a:cubicBezTo>
                  <a:cubicBezTo>
                    <a:pt x="203174" y="2794"/>
                    <a:pt x="208254" y="5130"/>
                    <a:pt x="211911" y="8686"/>
                  </a:cubicBezTo>
                  <a:cubicBezTo>
                    <a:pt x="215569" y="12242"/>
                    <a:pt x="218058" y="17272"/>
                    <a:pt x="219379" y="23774"/>
                  </a:cubicBezTo>
                  <a:cubicBezTo>
                    <a:pt x="220700" y="30276"/>
                    <a:pt x="221360" y="38912"/>
                    <a:pt x="221360" y="49682"/>
                  </a:cubicBezTo>
                  <a:lnTo>
                    <a:pt x="221360" y="79857"/>
                  </a:lnTo>
                  <a:cubicBezTo>
                    <a:pt x="221360" y="86156"/>
                    <a:pt x="220700" y="91287"/>
                    <a:pt x="219379" y="95250"/>
                  </a:cubicBezTo>
                  <a:cubicBezTo>
                    <a:pt x="218058" y="99212"/>
                    <a:pt x="216331" y="102412"/>
                    <a:pt x="214197" y="104851"/>
                  </a:cubicBezTo>
                  <a:cubicBezTo>
                    <a:pt x="212064" y="107289"/>
                    <a:pt x="209727" y="109067"/>
                    <a:pt x="207187" y="110185"/>
                  </a:cubicBezTo>
                  <a:cubicBezTo>
                    <a:pt x="204647" y="111302"/>
                    <a:pt x="202158" y="112166"/>
                    <a:pt x="199719" y="112776"/>
                  </a:cubicBezTo>
                  <a:lnTo>
                    <a:pt x="199719" y="113995"/>
                  </a:lnTo>
                  <a:cubicBezTo>
                    <a:pt x="202970" y="114604"/>
                    <a:pt x="205917" y="115620"/>
                    <a:pt x="208558" y="117043"/>
                  </a:cubicBezTo>
                  <a:cubicBezTo>
                    <a:pt x="211200" y="118465"/>
                    <a:pt x="213486" y="120700"/>
                    <a:pt x="215416" y="123748"/>
                  </a:cubicBezTo>
                  <a:cubicBezTo>
                    <a:pt x="217347" y="126796"/>
                    <a:pt x="218820" y="130810"/>
                    <a:pt x="219836" y="135788"/>
                  </a:cubicBezTo>
                  <a:cubicBezTo>
                    <a:pt x="220852" y="140766"/>
                    <a:pt x="221360" y="147218"/>
                    <a:pt x="221360" y="155143"/>
                  </a:cubicBezTo>
                  <a:lnTo>
                    <a:pt x="221360" y="197205"/>
                  </a:lnTo>
                  <a:cubicBezTo>
                    <a:pt x="221360" y="207975"/>
                    <a:pt x="220700" y="216662"/>
                    <a:pt x="219379" y="223266"/>
                  </a:cubicBezTo>
                  <a:cubicBezTo>
                    <a:pt x="218058" y="229870"/>
                    <a:pt x="215569" y="234899"/>
                    <a:pt x="211911" y="238353"/>
                  </a:cubicBezTo>
                  <a:cubicBezTo>
                    <a:pt x="208254" y="241808"/>
                    <a:pt x="203174" y="244094"/>
                    <a:pt x="196671" y="245211"/>
                  </a:cubicBezTo>
                  <a:cubicBezTo>
                    <a:pt x="190169" y="246329"/>
                    <a:pt x="181838" y="246888"/>
                    <a:pt x="171678" y="246888"/>
                  </a:cubicBezTo>
                  <a:cubicBezTo>
                    <a:pt x="161721" y="246888"/>
                    <a:pt x="153593" y="246329"/>
                    <a:pt x="147294" y="245211"/>
                  </a:cubicBezTo>
                  <a:cubicBezTo>
                    <a:pt x="140994" y="244094"/>
                    <a:pt x="136016" y="241808"/>
                    <a:pt x="132358" y="238353"/>
                  </a:cubicBezTo>
                  <a:cubicBezTo>
                    <a:pt x="128701" y="234899"/>
                    <a:pt x="126212" y="229819"/>
                    <a:pt x="124891" y="223113"/>
                  </a:cubicBezTo>
                  <a:cubicBezTo>
                    <a:pt x="123570" y="216408"/>
                    <a:pt x="122910" y="207568"/>
                    <a:pt x="122910" y="196596"/>
                  </a:cubicBezTo>
                  <a:lnTo>
                    <a:pt x="122910" y="149961"/>
                  </a:lnTo>
                  <a:lnTo>
                    <a:pt x="156438" y="149961"/>
                  </a:lnTo>
                  <a:lnTo>
                    <a:pt x="156438" y="196596"/>
                  </a:lnTo>
                  <a:cubicBezTo>
                    <a:pt x="156438" y="204317"/>
                    <a:pt x="157403" y="209397"/>
                    <a:pt x="159333" y="211836"/>
                  </a:cubicBezTo>
                  <a:cubicBezTo>
                    <a:pt x="161264" y="214274"/>
                    <a:pt x="165074" y="215493"/>
                    <a:pt x="170763" y="215493"/>
                  </a:cubicBezTo>
                  <a:cubicBezTo>
                    <a:pt x="177266" y="215493"/>
                    <a:pt x="181431" y="214122"/>
                    <a:pt x="183260" y="211378"/>
                  </a:cubicBezTo>
                  <a:cubicBezTo>
                    <a:pt x="185089" y="208635"/>
                    <a:pt x="186003" y="203708"/>
                    <a:pt x="186003" y="196596"/>
                  </a:cubicBezTo>
                  <a:lnTo>
                    <a:pt x="186003" y="155448"/>
                  </a:lnTo>
                  <a:cubicBezTo>
                    <a:pt x="186003" y="150368"/>
                    <a:pt x="185902" y="146151"/>
                    <a:pt x="185698" y="142798"/>
                  </a:cubicBezTo>
                  <a:cubicBezTo>
                    <a:pt x="185495" y="139446"/>
                    <a:pt x="184936" y="136753"/>
                    <a:pt x="184022" y="134721"/>
                  </a:cubicBezTo>
                  <a:cubicBezTo>
                    <a:pt x="183108" y="132689"/>
                    <a:pt x="181685" y="131267"/>
                    <a:pt x="179755" y="130454"/>
                  </a:cubicBezTo>
                  <a:cubicBezTo>
                    <a:pt x="177824" y="129641"/>
                    <a:pt x="175132" y="129235"/>
                    <a:pt x="171678" y="129235"/>
                  </a:cubicBezTo>
                  <a:lnTo>
                    <a:pt x="151561" y="129235"/>
                  </a:lnTo>
                  <a:lnTo>
                    <a:pt x="151561" y="97536"/>
                  </a:lnTo>
                  <a:lnTo>
                    <a:pt x="171678" y="97536"/>
                  </a:lnTo>
                  <a:cubicBezTo>
                    <a:pt x="177977" y="97536"/>
                    <a:pt x="181939" y="96367"/>
                    <a:pt x="183565" y="94030"/>
                  </a:cubicBezTo>
                  <a:cubicBezTo>
                    <a:pt x="185190" y="91694"/>
                    <a:pt x="186003" y="87579"/>
                    <a:pt x="186003" y="81686"/>
                  </a:cubicBezTo>
                  <a:lnTo>
                    <a:pt x="186003" y="50292"/>
                  </a:lnTo>
                  <a:cubicBezTo>
                    <a:pt x="186003" y="42367"/>
                    <a:pt x="185038" y="37236"/>
                    <a:pt x="183108" y="34899"/>
                  </a:cubicBezTo>
                  <a:cubicBezTo>
                    <a:pt x="181177" y="32562"/>
                    <a:pt x="177266" y="31394"/>
                    <a:pt x="171373" y="31394"/>
                  </a:cubicBezTo>
                  <a:cubicBezTo>
                    <a:pt x="167715" y="31394"/>
                    <a:pt x="164870" y="31699"/>
                    <a:pt x="162838" y="32308"/>
                  </a:cubicBezTo>
                  <a:cubicBezTo>
                    <a:pt x="160806" y="32918"/>
                    <a:pt x="159333" y="33985"/>
                    <a:pt x="158419" y="35509"/>
                  </a:cubicBezTo>
                  <a:cubicBezTo>
                    <a:pt x="157504" y="37033"/>
                    <a:pt x="156946" y="38963"/>
                    <a:pt x="156742" y="41300"/>
                  </a:cubicBezTo>
                  <a:cubicBezTo>
                    <a:pt x="156539" y="43637"/>
                    <a:pt x="156438" y="46634"/>
                    <a:pt x="156438" y="50292"/>
                  </a:cubicBezTo>
                  <a:lnTo>
                    <a:pt x="156438" y="78638"/>
                  </a:lnTo>
                  <a:lnTo>
                    <a:pt x="122910" y="78638"/>
                  </a:lnTo>
                  <a:lnTo>
                    <a:pt x="122910" y="50292"/>
                  </a:lnTo>
                  <a:cubicBezTo>
                    <a:pt x="122910" y="39319"/>
                    <a:pt x="123570" y="30480"/>
                    <a:pt x="124891" y="23774"/>
                  </a:cubicBezTo>
                  <a:cubicBezTo>
                    <a:pt x="126212" y="17068"/>
                    <a:pt x="128701" y="11988"/>
                    <a:pt x="132358" y="8534"/>
                  </a:cubicBezTo>
                  <a:cubicBezTo>
                    <a:pt x="136016" y="5080"/>
                    <a:pt x="140994" y="2794"/>
                    <a:pt x="147294" y="1676"/>
                  </a:cubicBezTo>
                  <a:cubicBezTo>
                    <a:pt x="153593" y="558"/>
                    <a:pt x="161721" y="0"/>
                    <a:pt x="171678" y="0"/>
                  </a:cubicBezTo>
                  <a:close/>
                  <a:moveTo>
                    <a:pt x="49987" y="0"/>
                  </a:moveTo>
                  <a:cubicBezTo>
                    <a:pt x="60350" y="0"/>
                    <a:pt x="68783" y="558"/>
                    <a:pt x="75286" y="1676"/>
                  </a:cubicBezTo>
                  <a:cubicBezTo>
                    <a:pt x="81788" y="2794"/>
                    <a:pt x="86919" y="5130"/>
                    <a:pt x="90678" y="8686"/>
                  </a:cubicBezTo>
                  <a:cubicBezTo>
                    <a:pt x="94437" y="12242"/>
                    <a:pt x="96977" y="17322"/>
                    <a:pt x="98298" y="23926"/>
                  </a:cubicBezTo>
                  <a:cubicBezTo>
                    <a:pt x="99619" y="30530"/>
                    <a:pt x="100279" y="39420"/>
                    <a:pt x="100279" y="50596"/>
                  </a:cubicBezTo>
                  <a:lnTo>
                    <a:pt x="100279" y="195986"/>
                  </a:lnTo>
                  <a:cubicBezTo>
                    <a:pt x="100279" y="207162"/>
                    <a:pt x="99619" y="216103"/>
                    <a:pt x="98298" y="222808"/>
                  </a:cubicBezTo>
                  <a:cubicBezTo>
                    <a:pt x="96977" y="229514"/>
                    <a:pt x="94437" y="234645"/>
                    <a:pt x="90678" y="238201"/>
                  </a:cubicBezTo>
                  <a:cubicBezTo>
                    <a:pt x="86919" y="241757"/>
                    <a:pt x="81788" y="244094"/>
                    <a:pt x="75286" y="245211"/>
                  </a:cubicBezTo>
                  <a:cubicBezTo>
                    <a:pt x="68783" y="246329"/>
                    <a:pt x="60350" y="246888"/>
                    <a:pt x="49987" y="246888"/>
                  </a:cubicBezTo>
                  <a:cubicBezTo>
                    <a:pt x="39624" y="246888"/>
                    <a:pt x="31191" y="246329"/>
                    <a:pt x="24689" y="245211"/>
                  </a:cubicBezTo>
                  <a:cubicBezTo>
                    <a:pt x="18186" y="244094"/>
                    <a:pt x="13106" y="241757"/>
                    <a:pt x="9449" y="238201"/>
                  </a:cubicBezTo>
                  <a:cubicBezTo>
                    <a:pt x="5791" y="234645"/>
                    <a:pt x="3302" y="229514"/>
                    <a:pt x="1981" y="222808"/>
                  </a:cubicBezTo>
                  <a:cubicBezTo>
                    <a:pt x="660" y="216103"/>
                    <a:pt x="0" y="207162"/>
                    <a:pt x="0" y="195986"/>
                  </a:cubicBezTo>
                  <a:lnTo>
                    <a:pt x="0" y="50596"/>
                  </a:lnTo>
                  <a:cubicBezTo>
                    <a:pt x="0" y="39420"/>
                    <a:pt x="660" y="30530"/>
                    <a:pt x="1981" y="23926"/>
                  </a:cubicBezTo>
                  <a:cubicBezTo>
                    <a:pt x="3302" y="17322"/>
                    <a:pt x="5791" y="12242"/>
                    <a:pt x="9449" y="8686"/>
                  </a:cubicBezTo>
                  <a:cubicBezTo>
                    <a:pt x="13106" y="5130"/>
                    <a:pt x="18186" y="2794"/>
                    <a:pt x="24689" y="1676"/>
                  </a:cubicBezTo>
                  <a:cubicBezTo>
                    <a:pt x="31191" y="558"/>
                    <a:pt x="39624" y="0"/>
                    <a:pt x="499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041" name="Agrupar 1040">
            <a:extLst>
              <a:ext uri="{FF2B5EF4-FFF2-40B4-BE49-F238E27FC236}">
                <a16:creationId xmlns:a16="http://schemas.microsoft.com/office/drawing/2014/main" id="{9A0C20CF-252A-E576-1378-EE3C33D394F6}"/>
              </a:ext>
            </a:extLst>
          </p:cNvPr>
          <p:cNvGrpSpPr/>
          <p:nvPr/>
        </p:nvGrpSpPr>
        <p:grpSpPr>
          <a:xfrm>
            <a:off x="6111808" y="3731460"/>
            <a:ext cx="1631020" cy="1647166"/>
            <a:chOff x="6111808" y="3731460"/>
            <a:chExt cx="1631020" cy="1647166"/>
          </a:xfrm>
        </p:grpSpPr>
        <p:sp>
          <p:nvSpPr>
            <p:cNvPr id="1028" name="Forma Livre: Forma 1027">
              <a:extLst>
                <a:ext uri="{FF2B5EF4-FFF2-40B4-BE49-F238E27FC236}">
                  <a16:creationId xmlns:a16="http://schemas.microsoft.com/office/drawing/2014/main" id="{9E587D40-746E-411C-0788-C958242E1A15}"/>
                </a:ext>
              </a:extLst>
            </p:cNvPr>
            <p:cNvSpPr/>
            <p:nvPr/>
          </p:nvSpPr>
          <p:spPr>
            <a:xfrm rot="5400000" flipH="1">
              <a:off x="6124873" y="3760671"/>
              <a:ext cx="1617955" cy="1617955"/>
            </a:xfrm>
            <a:custGeom>
              <a:avLst/>
              <a:gdLst>
                <a:gd name="connsiteX0" fmla="*/ 269665 w 1617955"/>
                <a:gd name="connsiteY0" fmla="*/ 0 h 1617955"/>
                <a:gd name="connsiteX1" fmla="*/ 1348290 w 1617955"/>
                <a:gd name="connsiteY1" fmla="*/ 0 h 1617955"/>
                <a:gd name="connsiteX2" fmla="*/ 1617955 w 1617955"/>
                <a:gd name="connsiteY2" fmla="*/ 269665 h 1617955"/>
                <a:gd name="connsiteX3" fmla="*/ 1617955 w 1617955"/>
                <a:gd name="connsiteY3" fmla="*/ 703555 h 1617955"/>
                <a:gd name="connsiteX4" fmla="*/ 1617955 w 1617955"/>
                <a:gd name="connsiteY4" fmla="*/ 1348290 h 1617955"/>
                <a:gd name="connsiteX5" fmla="*/ 1617955 w 1617955"/>
                <a:gd name="connsiteY5" fmla="*/ 1617955 h 1617955"/>
                <a:gd name="connsiteX6" fmla="*/ 1348290 w 1617955"/>
                <a:gd name="connsiteY6" fmla="*/ 1617955 h 1617955"/>
                <a:gd name="connsiteX7" fmla="*/ 703555 w 1617955"/>
                <a:gd name="connsiteY7" fmla="*/ 1617955 h 1617955"/>
                <a:gd name="connsiteX8" fmla="*/ 269665 w 1617955"/>
                <a:gd name="connsiteY8" fmla="*/ 1617955 h 1617955"/>
                <a:gd name="connsiteX9" fmla="*/ 0 w 1617955"/>
                <a:gd name="connsiteY9" fmla="*/ 1348290 h 1617955"/>
                <a:gd name="connsiteX10" fmla="*/ 0 w 1617955"/>
                <a:gd name="connsiteY10" fmla="*/ 269665 h 1617955"/>
                <a:gd name="connsiteX11" fmla="*/ 269665 w 1617955"/>
                <a:gd name="connsiteY11" fmla="*/ 0 h 161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7955" h="1617955">
                  <a:moveTo>
                    <a:pt x="269665" y="0"/>
                  </a:moveTo>
                  <a:lnTo>
                    <a:pt x="1348290" y="0"/>
                  </a:lnTo>
                  <a:cubicBezTo>
                    <a:pt x="1497222" y="0"/>
                    <a:pt x="1617955" y="120733"/>
                    <a:pt x="1617955" y="269665"/>
                  </a:cubicBezTo>
                  <a:lnTo>
                    <a:pt x="1617955" y="703555"/>
                  </a:lnTo>
                  <a:lnTo>
                    <a:pt x="1617955" y="1348290"/>
                  </a:lnTo>
                  <a:lnTo>
                    <a:pt x="1617955" y="1617955"/>
                  </a:lnTo>
                  <a:lnTo>
                    <a:pt x="1348290" y="1617955"/>
                  </a:lnTo>
                  <a:lnTo>
                    <a:pt x="703555" y="1617955"/>
                  </a:lnTo>
                  <a:lnTo>
                    <a:pt x="269665" y="1617955"/>
                  </a:lnTo>
                  <a:cubicBezTo>
                    <a:pt x="120733" y="1617955"/>
                    <a:pt x="0" y="1497222"/>
                    <a:pt x="0" y="1348290"/>
                  </a:cubicBezTo>
                  <a:lnTo>
                    <a:pt x="0" y="269665"/>
                  </a:lnTo>
                  <a:cubicBezTo>
                    <a:pt x="0" y="120733"/>
                    <a:pt x="120733" y="0"/>
                    <a:pt x="269665" y="0"/>
                  </a:cubicBezTo>
                  <a:close/>
                </a:path>
              </a:pathLst>
            </a:cu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29" name="Retângulo 1028">
              <a:extLst>
                <a:ext uri="{FF2B5EF4-FFF2-40B4-BE49-F238E27FC236}">
                  <a16:creationId xmlns:a16="http://schemas.microsoft.com/office/drawing/2014/main" id="{0759F928-C8C3-A577-E36B-B07D2D1AF45E}"/>
                </a:ext>
              </a:extLst>
            </p:cNvPr>
            <p:cNvSpPr/>
            <p:nvPr/>
          </p:nvSpPr>
          <p:spPr>
            <a:xfrm>
              <a:off x="6111808" y="3731460"/>
              <a:ext cx="587878" cy="587878"/>
            </a:xfrm>
            <a:prstGeom prst="rect">
              <a:avLst/>
            </a:prstGeom>
            <a:solidFill>
              <a:srgbClr val="FF7F2D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3" name="Gráfico 1032" descr="Gráfico de barras com tendência ascendente estrutura de tópicos">
              <a:extLst>
                <a:ext uri="{FF2B5EF4-FFF2-40B4-BE49-F238E27FC236}">
                  <a16:creationId xmlns:a16="http://schemas.microsoft.com/office/drawing/2014/main" id="{FFB1C647-F290-8832-33F9-D08C35AF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70548" y="3807738"/>
              <a:ext cx="468420" cy="468420"/>
            </a:xfrm>
            <a:prstGeom prst="rect">
              <a:avLst/>
            </a:prstGeom>
          </p:spPr>
        </p:pic>
        <p:sp>
          <p:nvSpPr>
            <p:cNvPr id="1035" name="CaixaDeTexto 1034">
              <a:extLst>
                <a:ext uri="{FF2B5EF4-FFF2-40B4-BE49-F238E27FC236}">
                  <a16:creationId xmlns:a16="http://schemas.microsoft.com/office/drawing/2014/main" id="{CD5EE6AD-7AEA-4AF0-0A8B-3A1965252CC8}"/>
                </a:ext>
              </a:extLst>
            </p:cNvPr>
            <p:cNvSpPr txBox="1"/>
            <p:nvPr/>
          </p:nvSpPr>
          <p:spPr>
            <a:xfrm>
              <a:off x="6267112" y="4694572"/>
              <a:ext cx="1333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+mj-lt"/>
                </a:rPr>
                <a:t>ESCREVA AQUI PONTO 4</a:t>
              </a:r>
            </a:p>
          </p:txBody>
        </p:sp>
        <p:sp>
          <p:nvSpPr>
            <p:cNvPr id="1030" name="Forma Livre: Forma 1029">
              <a:extLst>
                <a:ext uri="{FF2B5EF4-FFF2-40B4-BE49-F238E27FC236}">
                  <a16:creationId xmlns:a16="http://schemas.microsoft.com/office/drawing/2014/main" id="{E505FC5B-7675-B8C9-948C-6F14B145D50F}"/>
                </a:ext>
              </a:extLst>
            </p:cNvPr>
            <p:cNvSpPr/>
            <p:nvPr/>
          </p:nvSpPr>
          <p:spPr>
            <a:xfrm>
              <a:off x="6288818" y="3918504"/>
              <a:ext cx="233858" cy="246888"/>
            </a:xfrm>
            <a:custGeom>
              <a:avLst/>
              <a:gdLst>
                <a:gd name="connsiteX0" fmla="*/ 50292 w 233858"/>
                <a:gd name="connsiteY0" fmla="*/ 31394 h 246888"/>
                <a:gd name="connsiteX1" fmla="*/ 37795 w 233858"/>
                <a:gd name="connsiteY1" fmla="*/ 35052 h 246888"/>
                <a:gd name="connsiteX2" fmla="*/ 35052 w 233858"/>
                <a:gd name="connsiteY2" fmla="*/ 50596 h 246888"/>
                <a:gd name="connsiteX3" fmla="*/ 35052 w 233858"/>
                <a:gd name="connsiteY3" fmla="*/ 195986 h 246888"/>
                <a:gd name="connsiteX4" fmla="*/ 35509 w 233858"/>
                <a:gd name="connsiteY4" fmla="*/ 206197 h 246888"/>
                <a:gd name="connsiteX5" fmla="*/ 37643 w 233858"/>
                <a:gd name="connsiteY5" fmla="*/ 212140 h 246888"/>
                <a:gd name="connsiteX6" fmla="*/ 42215 w 233858"/>
                <a:gd name="connsiteY6" fmla="*/ 215036 h 246888"/>
                <a:gd name="connsiteX7" fmla="*/ 49682 w 233858"/>
                <a:gd name="connsiteY7" fmla="*/ 215798 h 246888"/>
                <a:gd name="connsiteX8" fmla="*/ 57607 w 233858"/>
                <a:gd name="connsiteY8" fmla="*/ 215036 h 246888"/>
                <a:gd name="connsiteX9" fmla="*/ 62332 w 233858"/>
                <a:gd name="connsiteY9" fmla="*/ 211988 h 246888"/>
                <a:gd name="connsiteX10" fmla="*/ 64465 w 233858"/>
                <a:gd name="connsiteY10" fmla="*/ 205892 h 246888"/>
                <a:gd name="connsiteX11" fmla="*/ 64922 w 233858"/>
                <a:gd name="connsiteY11" fmla="*/ 195986 h 246888"/>
                <a:gd name="connsiteX12" fmla="*/ 64922 w 233858"/>
                <a:gd name="connsiteY12" fmla="*/ 50596 h 246888"/>
                <a:gd name="connsiteX13" fmla="*/ 64465 w 233858"/>
                <a:gd name="connsiteY13" fmla="*/ 40690 h 246888"/>
                <a:gd name="connsiteX14" fmla="*/ 62332 w 233858"/>
                <a:gd name="connsiteY14" fmla="*/ 34899 h 246888"/>
                <a:gd name="connsiteX15" fmla="*/ 57760 w 233858"/>
                <a:gd name="connsiteY15" fmla="*/ 32156 h 246888"/>
                <a:gd name="connsiteX16" fmla="*/ 50292 w 233858"/>
                <a:gd name="connsiteY16" fmla="*/ 31394 h 246888"/>
                <a:gd name="connsiteX17" fmla="*/ 125654 w 233858"/>
                <a:gd name="connsiteY17" fmla="*/ 1524 h 246888"/>
                <a:gd name="connsiteX18" fmla="*/ 157963 w 233858"/>
                <a:gd name="connsiteY18" fmla="*/ 1524 h 246888"/>
                <a:gd name="connsiteX19" fmla="*/ 157048 w 233858"/>
                <a:gd name="connsiteY19" fmla="*/ 145084 h 246888"/>
                <a:gd name="connsiteX20" fmla="*/ 183871 w 233858"/>
                <a:gd name="connsiteY20" fmla="*/ 145084 h 246888"/>
                <a:gd name="connsiteX21" fmla="*/ 183871 w 233858"/>
                <a:gd name="connsiteY21" fmla="*/ 39624 h 246888"/>
                <a:gd name="connsiteX22" fmla="*/ 219532 w 233858"/>
                <a:gd name="connsiteY22" fmla="*/ 39624 h 246888"/>
                <a:gd name="connsiteX23" fmla="*/ 219532 w 233858"/>
                <a:gd name="connsiteY23" fmla="*/ 145084 h 246888"/>
                <a:gd name="connsiteX24" fmla="*/ 233858 w 233858"/>
                <a:gd name="connsiteY24" fmla="*/ 145084 h 246888"/>
                <a:gd name="connsiteX25" fmla="*/ 233858 w 233858"/>
                <a:gd name="connsiteY25" fmla="*/ 174955 h 246888"/>
                <a:gd name="connsiteX26" fmla="*/ 219532 w 233858"/>
                <a:gd name="connsiteY26" fmla="*/ 174955 h 246888"/>
                <a:gd name="connsiteX27" fmla="*/ 219532 w 233858"/>
                <a:gd name="connsiteY27" fmla="*/ 243840 h 246888"/>
                <a:gd name="connsiteX28" fmla="*/ 183871 w 233858"/>
                <a:gd name="connsiteY28" fmla="*/ 243840 h 246888"/>
                <a:gd name="connsiteX29" fmla="*/ 183871 w 233858"/>
                <a:gd name="connsiteY29" fmla="*/ 174955 h 246888"/>
                <a:gd name="connsiteX30" fmla="*/ 124739 w 233858"/>
                <a:gd name="connsiteY30" fmla="*/ 174955 h 246888"/>
                <a:gd name="connsiteX31" fmla="*/ 49987 w 233858"/>
                <a:gd name="connsiteY31" fmla="*/ 0 h 246888"/>
                <a:gd name="connsiteX32" fmla="*/ 75286 w 233858"/>
                <a:gd name="connsiteY32" fmla="*/ 1676 h 246888"/>
                <a:gd name="connsiteX33" fmla="*/ 90678 w 233858"/>
                <a:gd name="connsiteY33" fmla="*/ 8686 h 246888"/>
                <a:gd name="connsiteX34" fmla="*/ 98298 w 233858"/>
                <a:gd name="connsiteY34" fmla="*/ 23926 h 246888"/>
                <a:gd name="connsiteX35" fmla="*/ 100279 w 233858"/>
                <a:gd name="connsiteY35" fmla="*/ 50596 h 246888"/>
                <a:gd name="connsiteX36" fmla="*/ 100279 w 233858"/>
                <a:gd name="connsiteY36" fmla="*/ 195986 h 246888"/>
                <a:gd name="connsiteX37" fmla="*/ 98298 w 233858"/>
                <a:gd name="connsiteY37" fmla="*/ 222808 h 246888"/>
                <a:gd name="connsiteX38" fmla="*/ 90678 w 233858"/>
                <a:gd name="connsiteY38" fmla="*/ 238201 h 246888"/>
                <a:gd name="connsiteX39" fmla="*/ 75286 w 233858"/>
                <a:gd name="connsiteY39" fmla="*/ 245211 h 246888"/>
                <a:gd name="connsiteX40" fmla="*/ 49987 w 233858"/>
                <a:gd name="connsiteY40" fmla="*/ 246888 h 246888"/>
                <a:gd name="connsiteX41" fmla="*/ 24689 w 233858"/>
                <a:gd name="connsiteY41" fmla="*/ 245211 h 246888"/>
                <a:gd name="connsiteX42" fmla="*/ 9449 w 233858"/>
                <a:gd name="connsiteY42" fmla="*/ 238201 h 246888"/>
                <a:gd name="connsiteX43" fmla="*/ 1981 w 233858"/>
                <a:gd name="connsiteY43" fmla="*/ 222808 h 246888"/>
                <a:gd name="connsiteX44" fmla="*/ 0 w 233858"/>
                <a:gd name="connsiteY44" fmla="*/ 195986 h 246888"/>
                <a:gd name="connsiteX45" fmla="*/ 0 w 233858"/>
                <a:gd name="connsiteY45" fmla="*/ 50596 h 246888"/>
                <a:gd name="connsiteX46" fmla="*/ 1981 w 233858"/>
                <a:gd name="connsiteY46" fmla="*/ 23926 h 246888"/>
                <a:gd name="connsiteX47" fmla="*/ 9449 w 233858"/>
                <a:gd name="connsiteY47" fmla="*/ 8686 h 246888"/>
                <a:gd name="connsiteX48" fmla="*/ 24689 w 233858"/>
                <a:gd name="connsiteY48" fmla="*/ 1676 h 246888"/>
                <a:gd name="connsiteX49" fmla="*/ 49987 w 233858"/>
                <a:gd name="connsiteY49" fmla="*/ 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33858" h="246888">
                  <a:moveTo>
                    <a:pt x="50292" y="31394"/>
                  </a:moveTo>
                  <a:cubicBezTo>
                    <a:pt x="43790" y="31394"/>
                    <a:pt x="39624" y="32613"/>
                    <a:pt x="37795" y="35052"/>
                  </a:cubicBezTo>
                  <a:cubicBezTo>
                    <a:pt x="35966" y="37490"/>
                    <a:pt x="35052" y="42672"/>
                    <a:pt x="35052" y="50596"/>
                  </a:cubicBezTo>
                  <a:lnTo>
                    <a:pt x="35052" y="195986"/>
                  </a:lnTo>
                  <a:cubicBezTo>
                    <a:pt x="35052" y="200253"/>
                    <a:pt x="35204" y="203657"/>
                    <a:pt x="35509" y="206197"/>
                  </a:cubicBezTo>
                  <a:cubicBezTo>
                    <a:pt x="35814" y="208737"/>
                    <a:pt x="36525" y="210718"/>
                    <a:pt x="37643" y="212140"/>
                  </a:cubicBezTo>
                  <a:cubicBezTo>
                    <a:pt x="38760" y="213563"/>
                    <a:pt x="40284" y="214528"/>
                    <a:pt x="42215" y="215036"/>
                  </a:cubicBezTo>
                  <a:cubicBezTo>
                    <a:pt x="44145" y="215544"/>
                    <a:pt x="46634" y="215798"/>
                    <a:pt x="49682" y="215798"/>
                  </a:cubicBezTo>
                  <a:cubicBezTo>
                    <a:pt x="52934" y="215798"/>
                    <a:pt x="55575" y="215544"/>
                    <a:pt x="57607" y="215036"/>
                  </a:cubicBezTo>
                  <a:cubicBezTo>
                    <a:pt x="59639" y="214528"/>
                    <a:pt x="61214" y="213512"/>
                    <a:pt x="62332" y="211988"/>
                  </a:cubicBezTo>
                  <a:cubicBezTo>
                    <a:pt x="63449" y="210464"/>
                    <a:pt x="64160" y="208432"/>
                    <a:pt x="64465" y="205892"/>
                  </a:cubicBezTo>
                  <a:cubicBezTo>
                    <a:pt x="64770" y="203352"/>
                    <a:pt x="64922" y="200050"/>
                    <a:pt x="64922" y="195986"/>
                  </a:cubicBezTo>
                  <a:lnTo>
                    <a:pt x="64922" y="50596"/>
                  </a:lnTo>
                  <a:cubicBezTo>
                    <a:pt x="64922" y="46532"/>
                    <a:pt x="64770" y="43230"/>
                    <a:pt x="64465" y="40690"/>
                  </a:cubicBezTo>
                  <a:cubicBezTo>
                    <a:pt x="64160" y="38150"/>
                    <a:pt x="63449" y="36220"/>
                    <a:pt x="62332" y="34899"/>
                  </a:cubicBezTo>
                  <a:cubicBezTo>
                    <a:pt x="61214" y="33578"/>
                    <a:pt x="59690" y="32664"/>
                    <a:pt x="57760" y="32156"/>
                  </a:cubicBezTo>
                  <a:cubicBezTo>
                    <a:pt x="55829" y="31648"/>
                    <a:pt x="53340" y="31394"/>
                    <a:pt x="50292" y="31394"/>
                  </a:cubicBezTo>
                  <a:close/>
                  <a:moveTo>
                    <a:pt x="125654" y="1524"/>
                  </a:moveTo>
                  <a:lnTo>
                    <a:pt x="157963" y="1524"/>
                  </a:lnTo>
                  <a:lnTo>
                    <a:pt x="157048" y="145084"/>
                  </a:lnTo>
                  <a:lnTo>
                    <a:pt x="183871" y="145084"/>
                  </a:lnTo>
                  <a:lnTo>
                    <a:pt x="183871" y="39624"/>
                  </a:lnTo>
                  <a:lnTo>
                    <a:pt x="219532" y="39624"/>
                  </a:lnTo>
                  <a:lnTo>
                    <a:pt x="219532" y="145084"/>
                  </a:lnTo>
                  <a:lnTo>
                    <a:pt x="233858" y="145084"/>
                  </a:lnTo>
                  <a:lnTo>
                    <a:pt x="233858" y="174955"/>
                  </a:lnTo>
                  <a:lnTo>
                    <a:pt x="219532" y="174955"/>
                  </a:lnTo>
                  <a:lnTo>
                    <a:pt x="219532" y="243840"/>
                  </a:lnTo>
                  <a:lnTo>
                    <a:pt x="183871" y="243840"/>
                  </a:lnTo>
                  <a:lnTo>
                    <a:pt x="183871" y="174955"/>
                  </a:lnTo>
                  <a:lnTo>
                    <a:pt x="124739" y="174955"/>
                  </a:lnTo>
                  <a:close/>
                  <a:moveTo>
                    <a:pt x="49987" y="0"/>
                  </a:moveTo>
                  <a:cubicBezTo>
                    <a:pt x="60350" y="0"/>
                    <a:pt x="68783" y="558"/>
                    <a:pt x="75286" y="1676"/>
                  </a:cubicBezTo>
                  <a:cubicBezTo>
                    <a:pt x="81788" y="2794"/>
                    <a:pt x="86919" y="5130"/>
                    <a:pt x="90678" y="8686"/>
                  </a:cubicBezTo>
                  <a:cubicBezTo>
                    <a:pt x="94437" y="12242"/>
                    <a:pt x="96977" y="17322"/>
                    <a:pt x="98298" y="23926"/>
                  </a:cubicBezTo>
                  <a:cubicBezTo>
                    <a:pt x="99619" y="30530"/>
                    <a:pt x="100279" y="39420"/>
                    <a:pt x="100279" y="50596"/>
                  </a:cubicBezTo>
                  <a:lnTo>
                    <a:pt x="100279" y="195986"/>
                  </a:lnTo>
                  <a:cubicBezTo>
                    <a:pt x="100279" y="207162"/>
                    <a:pt x="99619" y="216103"/>
                    <a:pt x="98298" y="222808"/>
                  </a:cubicBezTo>
                  <a:cubicBezTo>
                    <a:pt x="96977" y="229514"/>
                    <a:pt x="94437" y="234645"/>
                    <a:pt x="90678" y="238201"/>
                  </a:cubicBezTo>
                  <a:cubicBezTo>
                    <a:pt x="86919" y="241757"/>
                    <a:pt x="81788" y="244094"/>
                    <a:pt x="75286" y="245211"/>
                  </a:cubicBezTo>
                  <a:cubicBezTo>
                    <a:pt x="68783" y="246329"/>
                    <a:pt x="60350" y="246888"/>
                    <a:pt x="49987" y="246888"/>
                  </a:cubicBezTo>
                  <a:cubicBezTo>
                    <a:pt x="39624" y="246888"/>
                    <a:pt x="31191" y="246329"/>
                    <a:pt x="24689" y="245211"/>
                  </a:cubicBezTo>
                  <a:cubicBezTo>
                    <a:pt x="18186" y="244094"/>
                    <a:pt x="13106" y="241757"/>
                    <a:pt x="9449" y="238201"/>
                  </a:cubicBezTo>
                  <a:cubicBezTo>
                    <a:pt x="5791" y="234645"/>
                    <a:pt x="3302" y="229514"/>
                    <a:pt x="1981" y="222808"/>
                  </a:cubicBezTo>
                  <a:cubicBezTo>
                    <a:pt x="660" y="216103"/>
                    <a:pt x="0" y="207162"/>
                    <a:pt x="0" y="195986"/>
                  </a:cubicBezTo>
                  <a:lnTo>
                    <a:pt x="0" y="50596"/>
                  </a:lnTo>
                  <a:cubicBezTo>
                    <a:pt x="0" y="39420"/>
                    <a:pt x="660" y="30530"/>
                    <a:pt x="1981" y="23926"/>
                  </a:cubicBezTo>
                  <a:cubicBezTo>
                    <a:pt x="3302" y="17322"/>
                    <a:pt x="5791" y="12242"/>
                    <a:pt x="9449" y="8686"/>
                  </a:cubicBezTo>
                  <a:cubicBezTo>
                    <a:pt x="13106" y="5130"/>
                    <a:pt x="18186" y="2794"/>
                    <a:pt x="24689" y="1676"/>
                  </a:cubicBezTo>
                  <a:cubicBezTo>
                    <a:pt x="31191" y="558"/>
                    <a:pt x="39624" y="0"/>
                    <a:pt x="499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0A29B41B-3092-FDD1-0048-FDD06E8E3F63}"/>
              </a:ext>
            </a:extLst>
          </p:cNvPr>
          <p:cNvGrpSpPr/>
          <p:nvPr/>
        </p:nvGrpSpPr>
        <p:grpSpPr>
          <a:xfrm>
            <a:off x="4448391" y="1471490"/>
            <a:ext cx="1643355" cy="1643990"/>
            <a:chOff x="4448391" y="1471490"/>
            <a:chExt cx="1643355" cy="1643990"/>
          </a:xfrm>
        </p:grpSpPr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05E0DD73-F059-ED2F-694B-0CA8E456A8A5}"/>
                </a:ext>
              </a:extLst>
            </p:cNvPr>
            <p:cNvSpPr/>
            <p:nvPr/>
          </p:nvSpPr>
          <p:spPr>
            <a:xfrm>
              <a:off x="4448391" y="1471490"/>
              <a:ext cx="1617955" cy="1617955"/>
            </a:xfrm>
            <a:custGeom>
              <a:avLst/>
              <a:gdLst>
                <a:gd name="connsiteX0" fmla="*/ 269665 w 1617955"/>
                <a:gd name="connsiteY0" fmla="*/ 0 h 1617955"/>
                <a:gd name="connsiteX1" fmla="*/ 1348290 w 1617955"/>
                <a:gd name="connsiteY1" fmla="*/ 0 h 1617955"/>
                <a:gd name="connsiteX2" fmla="*/ 1617955 w 1617955"/>
                <a:gd name="connsiteY2" fmla="*/ 269665 h 1617955"/>
                <a:gd name="connsiteX3" fmla="*/ 1617955 w 1617955"/>
                <a:gd name="connsiteY3" fmla="*/ 703555 h 1617955"/>
                <a:gd name="connsiteX4" fmla="*/ 1617955 w 1617955"/>
                <a:gd name="connsiteY4" fmla="*/ 1348290 h 1617955"/>
                <a:gd name="connsiteX5" fmla="*/ 1617955 w 1617955"/>
                <a:gd name="connsiteY5" fmla="*/ 1617955 h 1617955"/>
                <a:gd name="connsiteX6" fmla="*/ 1348290 w 1617955"/>
                <a:gd name="connsiteY6" fmla="*/ 1617955 h 1617955"/>
                <a:gd name="connsiteX7" fmla="*/ 703555 w 1617955"/>
                <a:gd name="connsiteY7" fmla="*/ 1617955 h 1617955"/>
                <a:gd name="connsiteX8" fmla="*/ 269665 w 1617955"/>
                <a:gd name="connsiteY8" fmla="*/ 1617955 h 1617955"/>
                <a:gd name="connsiteX9" fmla="*/ 0 w 1617955"/>
                <a:gd name="connsiteY9" fmla="*/ 1348290 h 1617955"/>
                <a:gd name="connsiteX10" fmla="*/ 0 w 1617955"/>
                <a:gd name="connsiteY10" fmla="*/ 269665 h 1617955"/>
                <a:gd name="connsiteX11" fmla="*/ 269665 w 1617955"/>
                <a:gd name="connsiteY11" fmla="*/ 0 h 161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7955" h="1617955">
                  <a:moveTo>
                    <a:pt x="269665" y="0"/>
                  </a:moveTo>
                  <a:lnTo>
                    <a:pt x="1348290" y="0"/>
                  </a:lnTo>
                  <a:cubicBezTo>
                    <a:pt x="1497222" y="0"/>
                    <a:pt x="1617955" y="120733"/>
                    <a:pt x="1617955" y="269665"/>
                  </a:cubicBezTo>
                  <a:lnTo>
                    <a:pt x="1617955" y="703555"/>
                  </a:lnTo>
                  <a:lnTo>
                    <a:pt x="1617955" y="1348290"/>
                  </a:lnTo>
                  <a:lnTo>
                    <a:pt x="1617955" y="1617955"/>
                  </a:lnTo>
                  <a:lnTo>
                    <a:pt x="1348290" y="1617955"/>
                  </a:lnTo>
                  <a:lnTo>
                    <a:pt x="703555" y="1617955"/>
                  </a:lnTo>
                  <a:lnTo>
                    <a:pt x="269665" y="1617955"/>
                  </a:lnTo>
                  <a:cubicBezTo>
                    <a:pt x="120733" y="1617955"/>
                    <a:pt x="0" y="1497222"/>
                    <a:pt x="0" y="1348290"/>
                  </a:cubicBezTo>
                  <a:lnTo>
                    <a:pt x="0" y="269665"/>
                  </a:lnTo>
                  <a:cubicBezTo>
                    <a:pt x="0" y="120733"/>
                    <a:pt x="120733" y="0"/>
                    <a:pt x="269665" y="0"/>
                  </a:cubicBezTo>
                  <a:close/>
                </a:path>
              </a:pathLst>
            </a:custGeom>
            <a:solidFill>
              <a:srgbClr val="FD2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232B8922-9B9B-0E17-429D-82DECC70539F}"/>
                </a:ext>
              </a:extLst>
            </p:cNvPr>
            <p:cNvSpPr txBox="1"/>
            <p:nvPr/>
          </p:nvSpPr>
          <p:spPr>
            <a:xfrm>
              <a:off x="4590630" y="1632802"/>
              <a:ext cx="1333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+mj-lt"/>
                </a:rPr>
                <a:t>ESCREVA AQUI PONTO 1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84103F6-8E68-30C5-FF34-5727B2D1F618}"/>
                </a:ext>
              </a:extLst>
            </p:cNvPr>
            <p:cNvSpPr/>
            <p:nvPr/>
          </p:nvSpPr>
          <p:spPr>
            <a:xfrm>
              <a:off x="5503868" y="2527602"/>
              <a:ext cx="587878" cy="587878"/>
            </a:xfrm>
            <a:prstGeom prst="rect">
              <a:avLst/>
            </a:prstGeom>
            <a:solidFill>
              <a:srgbClr val="FF7F2D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áfico 8" descr="Alvo estrutura de tópicos">
              <a:extLst>
                <a:ext uri="{FF2B5EF4-FFF2-40B4-BE49-F238E27FC236}">
                  <a16:creationId xmlns:a16="http://schemas.microsoft.com/office/drawing/2014/main" id="{93C1D13F-A9E0-E175-1D3E-D612BC4A3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51521" y="2548635"/>
              <a:ext cx="468420" cy="468420"/>
            </a:xfrm>
            <a:prstGeom prst="rect">
              <a:avLst/>
            </a:prstGeom>
          </p:spPr>
        </p:pic>
        <p:sp>
          <p:nvSpPr>
            <p:cNvPr id="1024" name="Forma Livre: Forma 1023">
              <a:extLst>
                <a:ext uri="{FF2B5EF4-FFF2-40B4-BE49-F238E27FC236}">
                  <a16:creationId xmlns:a16="http://schemas.microsoft.com/office/drawing/2014/main" id="{9AF232ED-27F6-70E9-B80A-ABC2AFDB3543}"/>
                </a:ext>
              </a:extLst>
            </p:cNvPr>
            <p:cNvSpPr/>
            <p:nvPr/>
          </p:nvSpPr>
          <p:spPr>
            <a:xfrm>
              <a:off x="5710444" y="2686349"/>
              <a:ext cx="174726" cy="246888"/>
            </a:xfrm>
            <a:custGeom>
              <a:avLst/>
              <a:gdLst>
                <a:gd name="connsiteX0" fmla="*/ 50292 w 174726"/>
                <a:gd name="connsiteY0" fmla="*/ 31394 h 246888"/>
                <a:gd name="connsiteX1" fmla="*/ 37795 w 174726"/>
                <a:gd name="connsiteY1" fmla="*/ 35052 h 246888"/>
                <a:gd name="connsiteX2" fmla="*/ 35052 w 174726"/>
                <a:gd name="connsiteY2" fmla="*/ 50596 h 246888"/>
                <a:gd name="connsiteX3" fmla="*/ 35052 w 174726"/>
                <a:gd name="connsiteY3" fmla="*/ 195986 h 246888"/>
                <a:gd name="connsiteX4" fmla="*/ 35509 w 174726"/>
                <a:gd name="connsiteY4" fmla="*/ 206197 h 246888"/>
                <a:gd name="connsiteX5" fmla="*/ 37643 w 174726"/>
                <a:gd name="connsiteY5" fmla="*/ 212140 h 246888"/>
                <a:gd name="connsiteX6" fmla="*/ 42215 w 174726"/>
                <a:gd name="connsiteY6" fmla="*/ 215036 h 246888"/>
                <a:gd name="connsiteX7" fmla="*/ 49682 w 174726"/>
                <a:gd name="connsiteY7" fmla="*/ 215798 h 246888"/>
                <a:gd name="connsiteX8" fmla="*/ 57607 w 174726"/>
                <a:gd name="connsiteY8" fmla="*/ 215036 h 246888"/>
                <a:gd name="connsiteX9" fmla="*/ 62332 w 174726"/>
                <a:gd name="connsiteY9" fmla="*/ 211988 h 246888"/>
                <a:gd name="connsiteX10" fmla="*/ 64465 w 174726"/>
                <a:gd name="connsiteY10" fmla="*/ 205892 h 246888"/>
                <a:gd name="connsiteX11" fmla="*/ 64922 w 174726"/>
                <a:gd name="connsiteY11" fmla="*/ 195986 h 246888"/>
                <a:gd name="connsiteX12" fmla="*/ 64922 w 174726"/>
                <a:gd name="connsiteY12" fmla="*/ 50596 h 246888"/>
                <a:gd name="connsiteX13" fmla="*/ 64465 w 174726"/>
                <a:gd name="connsiteY13" fmla="*/ 40690 h 246888"/>
                <a:gd name="connsiteX14" fmla="*/ 62332 w 174726"/>
                <a:gd name="connsiteY14" fmla="*/ 34899 h 246888"/>
                <a:gd name="connsiteX15" fmla="*/ 57760 w 174726"/>
                <a:gd name="connsiteY15" fmla="*/ 32156 h 246888"/>
                <a:gd name="connsiteX16" fmla="*/ 50292 w 174726"/>
                <a:gd name="connsiteY16" fmla="*/ 31394 h 246888"/>
                <a:gd name="connsiteX17" fmla="*/ 118338 w 174726"/>
                <a:gd name="connsiteY17" fmla="*/ 3048 h 246888"/>
                <a:gd name="connsiteX18" fmla="*/ 174726 w 174726"/>
                <a:gd name="connsiteY18" fmla="*/ 3048 h 246888"/>
                <a:gd name="connsiteX19" fmla="*/ 174726 w 174726"/>
                <a:gd name="connsiteY19" fmla="*/ 243840 h 246888"/>
                <a:gd name="connsiteX20" fmla="*/ 139369 w 174726"/>
                <a:gd name="connsiteY20" fmla="*/ 243840 h 246888"/>
                <a:gd name="connsiteX21" fmla="*/ 139369 w 174726"/>
                <a:gd name="connsiteY21" fmla="*/ 33223 h 246888"/>
                <a:gd name="connsiteX22" fmla="*/ 118338 w 174726"/>
                <a:gd name="connsiteY22" fmla="*/ 33223 h 246888"/>
                <a:gd name="connsiteX23" fmla="*/ 49987 w 174726"/>
                <a:gd name="connsiteY23" fmla="*/ 0 h 246888"/>
                <a:gd name="connsiteX24" fmla="*/ 75286 w 174726"/>
                <a:gd name="connsiteY24" fmla="*/ 1676 h 246888"/>
                <a:gd name="connsiteX25" fmla="*/ 90678 w 174726"/>
                <a:gd name="connsiteY25" fmla="*/ 8686 h 246888"/>
                <a:gd name="connsiteX26" fmla="*/ 98298 w 174726"/>
                <a:gd name="connsiteY26" fmla="*/ 23926 h 246888"/>
                <a:gd name="connsiteX27" fmla="*/ 100279 w 174726"/>
                <a:gd name="connsiteY27" fmla="*/ 50596 h 246888"/>
                <a:gd name="connsiteX28" fmla="*/ 100279 w 174726"/>
                <a:gd name="connsiteY28" fmla="*/ 195986 h 246888"/>
                <a:gd name="connsiteX29" fmla="*/ 98298 w 174726"/>
                <a:gd name="connsiteY29" fmla="*/ 222808 h 246888"/>
                <a:gd name="connsiteX30" fmla="*/ 90678 w 174726"/>
                <a:gd name="connsiteY30" fmla="*/ 238201 h 246888"/>
                <a:gd name="connsiteX31" fmla="*/ 75286 w 174726"/>
                <a:gd name="connsiteY31" fmla="*/ 245211 h 246888"/>
                <a:gd name="connsiteX32" fmla="*/ 49987 w 174726"/>
                <a:gd name="connsiteY32" fmla="*/ 246888 h 246888"/>
                <a:gd name="connsiteX33" fmla="*/ 24689 w 174726"/>
                <a:gd name="connsiteY33" fmla="*/ 245211 h 246888"/>
                <a:gd name="connsiteX34" fmla="*/ 9449 w 174726"/>
                <a:gd name="connsiteY34" fmla="*/ 238201 h 246888"/>
                <a:gd name="connsiteX35" fmla="*/ 1981 w 174726"/>
                <a:gd name="connsiteY35" fmla="*/ 222808 h 246888"/>
                <a:gd name="connsiteX36" fmla="*/ 0 w 174726"/>
                <a:gd name="connsiteY36" fmla="*/ 195986 h 246888"/>
                <a:gd name="connsiteX37" fmla="*/ 0 w 174726"/>
                <a:gd name="connsiteY37" fmla="*/ 50596 h 246888"/>
                <a:gd name="connsiteX38" fmla="*/ 1981 w 174726"/>
                <a:gd name="connsiteY38" fmla="*/ 23926 h 246888"/>
                <a:gd name="connsiteX39" fmla="*/ 9449 w 174726"/>
                <a:gd name="connsiteY39" fmla="*/ 8686 h 246888"/>
                <a:gd name="connsiteX40" fmla="*/ 24689 w 174726"/>
                <a:gd name="connsiteY40" fmla="*/ 1676 h 246888"/>
                <a:gd name="connsiteX41" fmla="*/ 49987 w 174726"/>
                <a:gd name="connsiteY41" fmla="*/ 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4726" h="246888">
                  <a:moveTo>
                    <a:pt x="50292" y="31394"/>
                  </a:moveTo>
                  <a:cubicBezTo>
                    <a:pt x="43790" y="31394"/>
                    <a:pt x="39624" y="32613"/>
                    <a:pt x="37795" y="35052"/>
                  </a:cubicBezTo>
                  <a:cubicBezTo>
                    <a:pt x="35966" y="37490"/>
                    <a:pt x="35052" y="42672"/>
                    <a:pt x="35052" y="50596"/>
                  </a:cubicBezTo>
                  <a:lnTo>
                    <a:pt x="35052" y="195986"/>
                  </a:lnTo>
                  <a:cubicBezTo>
                    <a:pt x="35052" y="200253"/>
                    <a:pt x="35204" y="203657"/>
                    <a:pt x="35509" y="206197"/>
                  </a:cubicBezTo>
                  <a:cubicBezTo>
                    <a:pt x="35814" y="208737"/>
                    <a:pt x="36525" y="210718"/>
                    <a:pt x="37643" y="212140"/>
                  </a:cubicBezTo>
                  <a:cubicBezTo>
                    <a:pt x="38760" y="213563"/>
                    <a:pt x="40284" y="214528"/>
                    <a:pt x="42215" y="215036"/>
                  </a:cubicBezTo>
                  <a:cubicBezTo>
                    <a:pt x="44145" y="215544"/>
                    <a:pt x="46634" y="215798"/>
                    <a:pt x="49682" y="215798"/>
                  </a:cubicBezTo>
                  <a:cubicBezTo>
                    <a:pt x="52934" y="215798"/>
                    <a:pt x="55575" y="215544"/>
                    <a:pt x="57607" y="215036"/>
                  </a:cubicBezTo>
                  <a:cubicBezTo>
                    <a:pt x="59639" y="214528"/>
                    <a:pt x="61214" y="213512"/>
                    <a:pt x="62332" y="211988"/>
                  </a:cubicBezTo>
                  <a:cubicBezTo>
                    <a:pt x="63449" y="210464"/>
                    <a:pt x="64160" y="208432"/>
                    <a:pt x="64465" y="205892"/>
                  </a:cubicBezTo>
                  <a:cubicBezTo>
                    <a:pt x="64770" y="203352"/>
                    <a:pt x="64922" y="200050"/>
                    <a:pt x="64922" y="195986"/>
                  </a:cubicBezTo>
                  <a:lnTo>
                    <a:pt x="64922" y="50596"/>
                  </a:lnTo>
                  <a:cubicBezTo>
                    <a:pt x="64922" y="46532"/>
                    <a:pt x="64770" y="43230"/>
                    <a:pt x="64465" y="40690"/>
                  </a:cubicBezTo>
                  <a:cubicBezTo>
                    <a:pt x="64160" y="38150"/>
                    <a:pt x="63449" y="36220"/>
                    <a:pt x="62332" y="34899"/>
                  </a:cubicBezTo>
                  <a:cubicBezTo>
                    <a:pt x="61214" y="33578"/>
                    <a:pt x="59690" y="32664"/>
                    <a:pt x="57760" y="32156"/>
                  </a:cubicBezTo>
                  <a:cubicBezTo>
                    <a:pt x="55829" y="31648"/>
                    <a:pt x="53340" y="31394"/>
                    <a:pt x="50292" y="31394"/>
                  </a:cubicBezTo>
                  <a:close/>
                  <a:moveTo>
                    <a:pt x="118338" y="3048"/>
                  </a:moveTo>
                  <a:lnTo>
                    <a:pt x="174726" y="3048"/>
                  </a:lnTo>
                  <a:lnTo>
                    <a:pt x="174726" y="243840"/>
                  </a:lnTo>
                  <a:lnTo>
                    <a:pt x="139369" y="243840"/>
                  </a:lnTo>
                  <a:lnTo>
                    <a:pt x="139369" y="33223"/>
                  </a:lnTo>
                  <a:lnTo>
                    <a:pt x="118338" y="33223"/>
                  </a:lnTo>
                  <a:close/>
                  <a:moveTo>
                    <a:pt x="49987" y="0"/>
                  </a:moveTo>
                  <a:cubicBezTo>
                    <a:pt x="60350" y="0"/>
                    <a:pt x="68783" y="558"/>
                    <a:pt x="75286" y="1676"/>
                  </a:cubicBezTo>
                  <a:cubicBezTo>
                    <a:pt x="81788" y="2794"/>
                    <a:pt x="86919" y="5130"/>
                    <a:pt x="90678" y="8686"/>
                  </a:cubicBezTo>
                  <a:cubicBezTo>
                    <a:pt x="94437" y="12242"/>
                    <a:pt x="96977" y="17322"/>
                    <a:pt x="98298" y="23926"/>
                  </a:cubicBezTo>
                  <a:cubicBezTo>
                    <a:pt x="99619" y="30530"/>
                    <a:pt x="100279" y="39420"/>
                    <a:pt x="100279" y="50596"/>
                  </a:cubicBezTo>
                  <a:lnTo>
                    <a:pt x="100279" y="195986"/>
                  </a:lnTo>
                  <a:cubicBezTo>
                    <a:pt x="100279" y="207162"/>
                    <a:pt x="99619" y="216103"/>
                    <a:pt x="98298" y="222808"/>
                  </a:cubicBezTo>
                  <a:cubicBezTo>
                    <a:pt x="96977" y="229514"/>
                    <a:pt x="94437" y="234645"/>
                    <a:pt x="90678" y="238201"/>
                  </a:cubicBezTo>
                  <a:cubicBezTo>
                    <a:pt x="86919" y="241757"/>
                    <a:pt x="81788" y="244094"/>
                    <a:pt x="75286" y="245211"/>
                  </a:cubicBezTo>
                  <a:cubicBezTo>
                    <a:pt x="68783" y="246329"/>
                    <a:pt x="60350" y="246888"/>
                    <a:pt x="49987" y="246888"/>
                  </a:cubicBezTo>
                  <a:cubicBezTo>
                    <a:pt x="39624" y="246888"/>
                    <a:pt x="31191" y="246329"/>
                    <a:pt x="24689" y="245211"/>
                  </a:cubicBezTo>
                  <a:cubicBezTo>
                    <a:pt x="18186" y="244094"/>
                    <a:pt x="13106" y="241757"/>
                    <a:pt x="9449" y="238201"/>
                  </a:cubicBezTo>
                  <a:cubicBezTo>
                    <a:pt x="5791" y="234645"/>
                    <a:pt x="3302" y="229514"/>
                    <a:pt x="1981" y="222808"/>
                  </a:cubicBezTo>
                  <a:cubicBezTo>
                    <a:pt x="660" y="216103"/>
                    <a:pt x="0" y="207162"/>
                    <a:pt x="0" y="195986"/>
                  </a:cubicBezTo>
                  <a:lnTo>
                    <a:pt x="0" y="50596"/>
                  </a:lnTo>
                  <a:cubicBezTo>
                    <a:pt x="0" y="39420"/>
                    <a:pt x="660" y="30530"/>
                    <a:pt x="1981" y="23926"/>
                  </a:cubicBezTo>
                  <a:cubicBezTo>
                    <a:pt x="3302" y="17322"/>
                    <a:pt x="5791" y="12242"/>
                    <a:pt x="9449" y="8686"/>
                  </a:cubicBezTo>
                  <a:cubicBezTo>
                    <a:pt x="13106" y="5130"/>
                    <a:pt x="18186" y="2794"/>
                    <a:pt x="24689" y="1676"/>
                  </a:cubicBezTo>
                  <a:cubicBezTo>
                    <a:pt x="31191" y="558"/>
                    <a:pt x="39624" y="0"/>
                    <a:pt x="499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8023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/>
      <p:bldP spid="1037" grpId="0"/>
      <p:bldP spid="1038" grpId="0"/>
      <p:bldP spid="1039" grpId="0"/>
      <p:bldP spid="1042" grpId="0" animBg="1"/>
      <p:bldP spid="1043" grpId="0" animBg="1"/>
      <p:bldP spid="1044" grpId="0" animBg="1"/>
      <p:bldP spid="10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747BB-FDEA-1BBB-5119-43A05A36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Segmentação de mercado</a:t>
            </a: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DE1DD70E-ADB1-E711-0C2F-16D701A1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519905"/>
              </p:ext>
            </p:extLst>
          </p:nvPr>
        </p:nvGraphicFramePr>
        <p:xfrm>
          <a:off x="936170" y="1366053"/>
          <a:ext cx="10319660" cy="4726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1208">
                  <a:extLst>
                    <a:ext uri="{9D8B030D-6E8A-4147-A177-3AD203B41FA5}">
                      <a16:colId xmlns:a16="http://schemas.microsoft.com/office/drawing/2014/main" val="2515461771"/>
                    </a:ext>
                  </a:extLst>
                </a:gridCol>
                <a:gridCol w="2989484">
                  <a:extLst>
                    <a:ext uri="{9D8B030D-6E8A-4147-A177-3AD203B41FA5}">
                      <a16:colId xmlns:a16="http://schemas.microsoft.com/office/drawing/2014/main" val="4222970117"/>
                    </a:ext>
                  </a:extLst>
                </a:gridCol>
                <a:gridCol w="2989484">
                  <a:extLst>
                    <a:ext uri="{9D8B030D-6E8A-4147-A177-3AD203B41FA5}">
                      <a16:colId xmlns:a16="http://schemas.microsoft.com/office/drawing/2014/main" val="1203519190"/>
                    </a:ext>
                  </a:extLst>
                </a:gridCol>
                <a:gridCol w="2989484">
                  <a:extLst>
                    <a:ext uri="{9D8B030D-6E8A-4147-A177-3AD203B41FA5}">
                      <a16:colId xmlns:a16="http://schemas.microsoft.com/office/drawing/2014/main" val="1078510747"/>
                    </a:ext>
                  </a:extLst>
                </a:gridCol>
              </a:tblGrid>
              <a:tr h="113448">
                <a:tc>
                  <a:txBody>
                    <a:bodyPr/>
                    <a:lstStyle/>
                    <a:p>
                      <a:pPr algn="ctr"/>
                      <a:endParaRPr lang="pt-BR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00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5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1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54130"/>
                  </a:ext>
                </a:extLst>
              </a:tr>
              <a:tr h="706367">
                <a:tc>
                  <a:txBody>
                    <a:bodyPr/>
                    <a:lstStyle/>
                    <a:p>
                      <a:pPr algn="ctr"/>
                      <a:endParaRPr lang="pt-BR" sz="1700" dirty="0"/>
                    </a:p>
                  </a:txBody>
                  <a:tcPr marL="85086" marR="85086" marT="42543" marB="425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b="1" dirty="0">
                          <a:solidFill>
                            <a:schemeClr val="bg1"/>
                          </a:solidFill>
                        </a:rPr>
                        <a:t>Segmento 1</a:t>
                      </a:r>
                    </a:p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</a:rPr>
                        <a:t>(consumidor)</a:t>
                      </a:r>
                    </a:p>
                  </a:txBody>
                  <a:tcPr marL="85086" marR="85086" marT="42543" marB="425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2D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b="1" dirty="0">
                          <a:solidFill>
                            <a:schemeClr val="bg1"/>
                          </a:solidFill>
                        </a:rPr>
                        <a:t>Segmento 2</a:t>
                      </a:r>
                    </a:p>
                    <a:p>
                      <a:pPr algn="ctr"/>
                      <a:r>
                        <a:rPr lang="pt-BR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(consumidor)</a:t>
                      </a:r>
                    </a:p>
                  </a:txBody>
                  <a:tcPr marL="85086" marR="85086" marT="42543" marB="425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b="1" dirty="0">
                          <a:solidFill>
                            <a:schemeClr val="bg1"/>
                          </a:solidFill>
                        </a:rPr>
                        <a:t>Segmento 3</a:t>
                      </a:r>
                    </a:p>
                    <a:p>
                      <a:pPr algn="ctr"/>
                      <a:r>
                        <a:rPr lang="pt-BR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(consumidor)</a:t>
                      </a:r>
                    </a:p>
                  </a:txBody>
                  <a:tcPr marL="85086" marR="85086" marT="42543" marB="425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3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25211"/>
                  </a:ext>
                </a:extLst>
              </a:tr>
              <a:tr h="1302319">
                <a:tc>
                  <a:txBody>
                    <a:bodyPr/>
                    <a:lstStyle/>
                    <a:p>
                      <a:pPr algn="ctr"/>
                      <a:r>
                        <a:rPr lang="pt-BR" sz="1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Mercado 1</a:t>
                      </a:r>
                    </a:p>
                    <a:p>
                      <a:pPr algn="ctr"/>
                      <a:r>
                        <a:rPr lang="pt-BR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(produto)</a:t>
                      </a:r>
                    </a:p>
                  </a:txBody>
                  <a:tcPr marL="85086" marR="85086" marT="42543" marB="425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Lorem ipsum dolor sit amet, consectetuer adipiscing </a:t>
                      </a:r>
                      <a:r>
                        <a:rPr lang="pt-BR" sz="1700" dirty="0" err="1"/>
                        <a:t>elit</a:t>
                      </a:r>
                      <a:r>
                        <a:rPr lang="pt-BR" sz="1700" dirty="0"/>
                        <a:t>.</a:t>
                      </a:r>
                    </a:p>
                  </a:txBody>
                  <a:tcPr marL="127629" marR="127629" marT="127629" marB="1276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3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Nunc </a:t>
                      </a:r>
                      <a:r>
                        <a:rPr lang="pt-BR" sz="1700" dirty="0" err="1"/>
                        <a:t>viverra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imperdiet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enim</a:t>
                      </a:r>
                      <a:r>
                        <a:rPr lang="pt-BR" sz="1700" dirty="0"/>
                        <a:t>. </a:t>
                      </a:r>
                      <a:r>
                        <a:rPr lang="pt-BR" sz="1700" dirty="0" err="1"/>
                        <a:t>Fusce</a:t>
                      </a:r>
                      <a:r>
                        <a:rPr lang="pt-BR" sz="1700" dirty="0"/>
                        <a:t> est. </a:t>
                      </a:r>
                      <a:r>
                        <a:rPr lang="pt-BR" sz="1700" dirty="0" err="1"/>
                        <a:t>Vivamus</a:t>
                      </a:r>
                      <a:r>
                        <a:rPr lang="pt-BR" sz="1700" dirty="0"/>
                        <a:t> a </a:t>
                      </a:r>
                      <a:r>
                        <a:rPr lang="pt-BR" sz="1700" dirty="0" err="1"/>
                        <a:t>tellus</a:t>
                      </a:r>
                      <a:r>
                        <a:rPr lang="pt-BR" sz="1700" dirty="0"/>
                        <a:t>.</a:t>
                      </a:r>
                    </a:p>
                  </a:txBody>
                  <a:tcPr marL="127629" marR="127629" marT="127629" marB="1276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 err="1"/>
                        <a:t>Pellentesque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habitant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morbi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tristique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senectus</a:t>
                      </a:r>
                      <a:r>
                        <a:rPr lang="pt-BR" sz="1700" dirty="0"/>
                        <a:t> et </a:t>
                      </a:r>
                      <a:r>
                        <a:rPr lang="pt-BR" sz="1700" dirty="0" err="1"/>
                        <a:t>netus</a:t>
                      </a:r>
                      <a:r>
                        <a:rPr lang="pt-BR" sz="1700" dirty="0"/>
                        <a:t> et </a:t>
                      </a:r>
                      <a:r>
                        <a:rPr lang="pt-BR" sz="1700" dirty="0" err="1"/>
                        <a:t>malesuada</a:t>
                      </a:r>
                      <a:endParaRPr lang="pt-BR" sz="1700" dirty="0"/>
                    </a:p>
                  </a:txBody>
                  <a:tcPr marL="127629" marR="127629" marT="127629" marB="1276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492834"/>
                  </a:ext>
                </a:extLst>
              </a:tr>
              <a:tr h="1302319">
                <a:tc>
                  <a:txBody>
                    <a:bodyPr/>
                    <a:lstStyle/>
                    <a:p>
                      <a:pPr algn="ctr"/>
                      <a:r>
                        <a:rPr lang="pt-BR" sz="1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Mercado 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(produto)</a:t>
                      </a:r>
                    </a:p>
                  </a:txBody>
                  <a:tcPr marL="85086" marR="85086" marT="42543" marB="425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dirty="0"/>
                        <a:t>Nunc </a:t>
                      </a:r>
                      <a:r>
                        <a:rPr lang="pt-BR" sz="1700" dirty="0" err="1"/>
                        <a:t>viverra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imperdiet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enim</a:t>
                      </a:r>
                      <a:r>
                        <a:rPr lang="pt-BR" sz="1700" dirty="0"/>
                        <a:t>. </a:t>
                      </a:r>
                      <a:r>
                        <a:rPr lang="pt-BR" sz="1700" dirty="0" err="1"/>
                        <a:t>Fusce</a:t>
                      </a:r>
                      <a:r>
                        <a:rPr lang="pt-BR" sz="1700" dirty="0"/>
                        <a:t> est. </a:t>
                      </a:r>
                      <a:r>
                        <a:rPr lang="pt-BR" sz="1700" dirty="0" err="1"/>
                        <a:t>Vivamus</a:t>
                      </a:r>
                      <a:r>
                        <a:rPr lang="pt-BR" sz="1700" dirty="0"/>
                        <a:t> a </a:t>
                      </a:r>
                      <a:r>
                        <a:rPr lang="pt-BR" sz="1700" dirty="0" err="1"/>
                        <a:t>tellus</a:t>
                      </a:r>
                      <a:r>
                        <a:rPr lang="pt-BR" sz="1700" dirty="0"/>
                        <a:t>.</a:t>
                      </a:r>
                    </a:p>
                  </a:txBody>
                  <a:tcPr marL="127629" marR="127629" marT="127629" marB="1276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A8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 err="1"/>
                        <a:t>Pellentesque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habitant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morbi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tristique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senectus</a:t>
                      </a:r>
                      <a:r>
                        <a:rPr lang="pt-BR" sz="1700" dirty="0"/>
                        <a:t> et </a:t>
                      </a:r>
                      <a:r>
                        <a:rPr lang="pt-BR" sz="1700" dirty="0" err="1"/>
                        <a:t>netus</a:t>
                      </a:r>
                      <a:r>
                        <a:rPr lang="pt-BR" sz="1700" dirty="0"/>
                        <a:t> et </a:t>
                      </a:r>
                      <a:r>
                        <a:rPr lang="pt-BR" sz="1700" dirty="0" err="1"/>
                        <a:t>malesuada</a:t>
                      </a:r>
                      <a:endParaRPr lang="pt-BR" sz="1700" dirty="0"/>
                    </a:p>
                  </a:txBody>
                  <a:tcPr marL="127629" marR="127629" marT="127629" marB="1276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Nunc </a:t>
                      </a:r>
                      <a:r>
                        <a:rPr lang="pt-BR" sz="1700" dirty="0" err="1"/>
                        <a:t>viverra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imperdiet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enim</a:t>
                      </a:r>
                      <a:r>
                        <a:rPr lang="pt-BR" sz="1700" dirty="0"/>
                        <a:t>. </a:t>
                      </a:r>
                      <a:r>
                        <a:rPr lang="pt-BR" sz="1700" dirty="0" err="1"/>
                        <a:t>Fusce</a:t>
                      </a:r>
                      <a:r>
                        <a:rPr lang="pt-BR" sz="1700" dirty="0"/>
                        <a:t> est. </a:t>
                      </a:r>
                      <a:r>
                        <a:rPr lang="pt-BR" sz="1700" dirty="0" err="1"/>
                        <a:t>Vivamus</a:t>
                      </a:r>
                      <a:r>
                        <a:rPr lang="pt-BR" sz="1700" dirty="0"/>
                        <a:t> a </a:t>
                      </a:r>
                      <a:r>
                        <a:rPr lang="pt-BR" sz="1700" dirty="0" err="1"/>
                        <a:t>tellus</a:t>
                      </a:r>
                      <a:r>
                        <a:rPr lang="pt-BR" sz="1700" dirty="0"/>
                        <a:t>.</a:t>
                      </a:r>
                    </a:p>
                  </a:txBody>
                  <a:tcPr marL="127629" marR="127629" marT="127629" marB="1276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705970"/>
                  </a:ext>
                </a:extLst>
              </a:tr>
              <a:tr h="1302319">
                <a:tc>
                  <a:txBody>
                    <a:bodyPr/>
                    <a:lstStyle/>
                    <a:p>
                      <a:pPr algn="ctr"/>
                      <a:r>
                        <a:rPr lang="pt-BR" sz="1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Mercado 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(produto)</a:t>
                      </a:r>
                    </a:p>
                  </a:txBody>
                  <a:tcPr marL="85086" marR="85086" marT="42543" marB="425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dirty="0" err="1"/>
                        <a:t>Pellentesque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habitant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morbi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tristique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senectus</a:t>
                      </a:r>
                      <a:r>
                        <a:rPr lang="pt-BR" sz="1700" dirty="0"/>
                        <a:t> et </a:t>
                      </a:r>
                      <a:r>
                        <a:rPr lang="pt-BR" sz="1700" dirty="0" err="1"/>
                        <a:t>netus</a:t>
                      </a:r>
                      <a:r>
                        <a:rPr lang="pt-BR" sz="1700" dirty="0"/>
                        <a:t> et </a:t>
                      </a:r>
                      <a:r>
                        <a:rPr lang="pt-BR" sz="1700" dirty="0" err="1"/>
                        <a:t>malesuada</a:t>
                      </a:r>
                      <a:endParaRPr lang="pt-BR" sz="1700" dirty="0"/>
                    </a:p>
                  </a:txBody>
                  <a:tcPr marL="127629" marR="127629" marT="127629" marB="1276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3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 err="1"/>
                        <a:t>Lorem</a:t>
                      </a:r>
                      <a:r>
                        <a:rPr lang="pt-BR" sz="1700" dirty="0"/>
                        <a:t> ipsum </a:t>
                      </a:r>
                      <a:r>
                        <a:rPr lang="pt-BR" sz="1700" dirty="0" err="1"/>
                        <a:t>dolor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sit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amet</a:t>
                      </a:r>
                      <a:r>
                        <a:rPr lang="pt-BR" sz="1700" dirty="0"/>
                        <a:t>, </a:t>
                      </a:r>
                      <a:r>
                        <a:rPr lang="pt-BR" sz="1700" dirty="0" err="1"/>
                        <a:t>consectetuer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adipiscing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elit</a:t>
                      </a:r>
                      <a:r>
                        <a:rPr lang="pt-BR" sz="1700" dirty="0"/>
                        <a:t>.</a:t>
                      </a:r>
                    </a:p>
                  </a:txBody>
                  <a:tcPr marL="127629" marR="127629" marT="127629" marB="1276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 err="1"/>
                        <a:t>Lorem</a:t>
                      </a:r>
                      <a:r>
                        <a:rPr lang="pt-BR" sz="1700" dirty="0"/>
                        <a:t> ipsum </a:t>
                      </a:r>
                      <a:r>
                        <a:rPr lang="pt-BR" sz="1700" dirty="0" err="1"/>
                        <a:t>dolor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sit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amet</a:t>
                      </a:r>
                      <a:r>
                        <a:rPr lang="pt-BR" sz="1700" dirty="0"/>
                        <a:t>, </a:t>
                      </a:r>
                      <a:r>
                        <a:rPr lang="pt-BR" sz="1700" dirty="0" err="1"/>
                        <a:t>consectetuer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adipiscing</a:t>
                      </a:r>
                      <a:r>
                        <a:rPr lang="pt-BR" sz="1700" dirty="0"/>
                        <a:t> </a:t>
                      </a:r>
                      <a:r>
                        <a:rPr lang="pt-BR" sz="1700" dirty="0" err="1"/>
                        <a:t>elit</a:t>
                      </a:r>
                      <a:r>
                        <a:rPr lang="pt-BR" sz="1700" dirty="0"/>
                        <a:t>.</a:t>
                      </a:r>
                    </a:p>
                  </a:txBody>
                  <a:tcPr marL="127629" marR="127629" marT="127629" marB="1276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188745"/>
                  </a:ext>
                </a:extLst>
              </a:tr>
            </a:tbl>
          </a:graphicData>
        </a:graphic>
      </p:graphicFrame>
      <p:pic>
        <p:nvPicPr>
          <p:cNvPr id="3" name="Imagem 2" descr="Pessoas andando na rua de uma cidade&#10;&#10;Descrição gerada automaticamente">
            <a:extLst>
              <a:ext uri="{FF2B5EF4-FFF2-40B4-BE49-F238E27FC236}">
                <a16:creationId xmlns:a16="http://schemas.microsoft.com/office/drawing/2014/main" id="{4BAC14FD-9B8E-4047-0D95-DB9A76712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5" t="67183" r="69407" b="3888"/>
          <a:stretch/>
        </p:blipFill>
        <p:spPr>
          <a:xfrm>
            <a:off x="11641136" y="5573486"/>
            <a:ext cx="550863" cy="1284514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2B82B7E-476A-13FF-7A41-41083230FBA3}"/>
              </a:ext>
            </a:extLst>
          </p:cNvPr>
          <p:cNvCxnSpPr>
            <a:cxnSpLocks/>
          </p:cNvCxnSpPr>
          <p:nvPr/>
        </p:nvCxnSpPr>
        <p:spPr>
          <a:xfrm flipH="1" flipV="1">
            <a:off x="415309" y="6092825"/>
            <a:ext cx="1344043" cy="100716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A1992E7-3C0F-21F8-4E11-0688DA094103}"/>
              </a:ext>
            </a:extLst>
          </p:cNvPr>
          <p:cNvCxnSpPr>
            <a:cxnSpLocks/>
          </p:cNvCxnSpPr>
          <p:nvPr/>
        </p:nvCxnSpPr>
        <p:spPr>
          <a:xfrm flipH="1" flipV="1">
            <a:off x="455275" y="6596408"/>
            <a:ext cx="652038" cy="48860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8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push dir="r"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presentação004">
      <a:majorFont>
        <a:latin typeface="Poppins SemiBol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1405</Words>
  <Application>Microsoft Office PowerPoint</Application>
  <PresentationFormat>Widescreen</PresentationFormat>
  <Paragraphs>269</Paragraphs>
  <Slides>27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Arial</vt:lpstr>
      <vt:lpstr>Kenyan Coffee Rg</vt:lpstr>
      <vt:lpstr>Poppins</vt:lpstr>
      <vt:lpstr>Poppins Black</vt:lpstr>
      <vt:lpstr>Poppins Light</vt:lpstr>
      <vt:lpstr>Poppins SemiBold</vt:lpstr>
      <vt:lpstr>Quicksand</vt:lpstr>
      <vt:lpstr>Tema do Office</vt:lpstr>
      <vt:lpstr>Apresentação do PowerPoint</vt:lpstr>
      <vt:lpstr>Apresentação do PowerPoint</vt:lpstr>
      <vt:lpstr>introdução</vt:lpstr>
      <vt:lpstr>Metas vs. Objetivos</vt:lpstr>
      <vt:lpstr>Apresentação do PowerPoint</vt:lpstr>
      <vt:lpstr>Apresentação do PowerPoint</vt:lpstr>
      <vt:lpstr>mercado</vt:lpstr>
      <vt:lpstr>Principais pontos</vt:lpstr>
      <vt:lpstr>Segmentação de mercado</vt:lpstr>
      <vt:lpstr>Vantagens</vt:lpstr>
      <vt:lpstr>Apresentação do PowerPoint</vt:lpstr>
      <vt:lpstr>consumidor</vt:lpstr>
      <vt:lpstr>Necessidades</vt:lpstr>
      <vt:lpstr>Jornada do consumidor</vt:lpstr>
      <vt:lpstr>Modelo AIDA</vt:lpstr>
      <vt:lpstr>Apresentação do PowerPoint</vt:lpstr>
      <vt:lpstr>interna</vt:lpstr>
      <vt:lpstr>Indicadores de performance</vt:lpstr>
      <vt:lpstr>Objetivos SMART</vt:lpstr>
      <vt:lpstr>Análise SWOT</vt:lpstr>
      <vt:lpstr>Apresentação do PowerPoint</vt:lpstr>
      <vt:lpstr>mercado</vt:lpstr>
      <vt:lpstr>Matriz de Ansoff</vt:lpstr>
      <vt:lpstr>Estratégia dos 4 P’s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Passellis</dc:creator>
  <cp:lastModifiedBy>Pablo Passellis</cp:lastModifiedBy>
  <cp:revision>39</cp:revision>
  <dcterms:created xsi:type="dcterms:W3CDTF">2022-10-10T16:40:06Z</dcterms:created>
  <dcterms:modified xsi:type="dcterms:W3CDTF">2022-12-01T17:42:41Z</dcterms:modified>
</cp:coreProperties>
</file>